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8"/>
  </p:notesMasterIdLst>
  <p:sldIdLst>
    <p:sldId id="256" r:id="rId2"/>
    <p:sldId id="291" r:id="rId3"/>
    <p:sldId id="292" r:id="rId4"/>
    <p:sldId id="262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21" r:id="rId25"/>
    <p:sldId id="322" r:id="rId26"/>
    <p:sldId id="301" r:id="rId27"/>
  </p:sldIdLst>
  <p:sldSz cx="12190413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629E"/>
    <a:srgbClr val="01A7EB"/>
    <a:srgbClr val="162A42"/>
    <a:srgbClr val="0499DE"/>
    <a:srgbClr val="0050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61" autoAdjust="0"/>
    <p:restoredTop sz="94694"/>
  </p:normalViewPr>
  <p:slideViewPr>
    <p:cSldViewPr>
      <p:cViewPr varScale="1">
        <p:scale>
          <a:sx n="106" d="100"/>
          <a:sy n="106" d="100"/>
        </p:scale>
        <p:origin x="348" y="10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al__ma_Sayfas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al__ma_Sayfas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al__ma_Sayfas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al__ma_Sayfas_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4484279345061359E-2"/>
          <c:y val="2.8293378595154049E-2"/>
          <c:w val="0.96103628861643209"/>
          <c:h val="0.954191042220118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3174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chemeClr val="accent1"/>
              </a:solidFill>
              <a:ln w="3174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6E-4DAC-AAF8-C4D8AEF4FA9A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174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6E-4DAC-AAF8-C4D8AEF4FA9A}"/>
              </c:ext>
            </c:extLst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C6E-4DAC-AAF8-C4D8AEF4F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 w="25391">
          <a:noFill/>
        </a:ln>
      </c:spPr>
    </c:plotArea>
    <c:plotVisOnly val="1"/>
    <c:dispBlanksAs val="zero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799"/>
      </a:pPr>
      <a:endParaRPr lang="tr-T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4484279345061359E-2"/>
          <c:y val="2.8293378595154049E-2"/>
          <c:w val="0.96103628861643209"/>
          <c:h val="0.954191042220118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3171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chemeClr val="accent1"/>
              </a:solidFill>
              <a:ln w="3171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6E9-4497-A7C2-BC33A958A754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171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6E9-4497-A7C2-BC33A958A754}"/>
              </c:ext>
            </c:extLst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6E9-4497-A7C2-BC33A958A7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 w="25370">
          <a:noFill/>
        </a:ln>
      </c:spPr>
    </c:plotArea>
    <c:plotVisOnly val="1"/>
    <c:dispBlanksAs val="zero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798"/>
      </a:pPr>
      <a:endParaRPr lang="tr-T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4484279345061359E-2"/>
          <c:y val="2.8293378595154049E-2"/>
          <c:w val="0.96103628861643209"/>
          <c:h val="0.954191042220118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317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chemeClr val="accent1"/>
              </a:solidFill>
              <a:ln w="317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19-4D9B-9F5E-25961B9CBFBC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17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19-4D9B-9F5E-25961B9CBFBC}"/>
              </c:ext>
            </c:extLst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32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619-4D9B-9F5E-25961B9CBF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 w="25358">
          <a:noFill/>
        </a:ln>
      </c:spPr>
    </c:plotArea>
    <c:plotVisOnly val="1"/>
    <c:dispBlanksAs val="zero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797"/>
      </a:pPr>
      <a:endParaRPr lang="tr-T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F1A-4787-8638-84867F2D595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F1A-4787-8638-84867F2D595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2DA-4A87-BFC2-F72A1DDB1003}"/>
              </c:ext>
            </c:extLst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</c:v>
                </c:pt>
                <c:pt idx="1">
                  <c:v>3.2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1A-4787-8638-84867F2D59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93FCD-04C0-4610-BFC1-AB02FBE71BEA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0CA56-5091-4339-91E6-32F457F630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554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CA56-5091-4339-91E6-32F457F630B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813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CA56-5091-4339-91E6-32F457F630B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636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CA56-5091-4339-91E6-32F457F630B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213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514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CA56-5091-4339-91E6-32F457F630B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176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bg>
      <p:bgPr>
        <a:solidFill>
          <a:srgbClr val="162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bg>
      <p:bgPr>
        <a:solidFill>
          <a:srgbClr val="162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46"/>
            <a:ext cx="12191209" cy="685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37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bg>
      <p:bgPr>
        <a:solidFill>
          <a:srgbClr val="162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46"/>
            <a:ext cx="12191209" cy="685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4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">
    <p:bg>
      <p:bgPr>
        <a:solidFill>
          <a:srgbClr val="162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46"/>
            <a:ext cx="12191209" cy="685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49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">
    <p:bg>
      <p:bgPr>
        <a:solidFill>
          <a:srgbClr val="162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46"/>
            <a:ext cx="12191209" cy="685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4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295006" y="632810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46"/>
            <a:ext cx="12191209" cy="685755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57" r:id="rId3"/>
    <p:sldLayoutId id="2147483658" r:id="rId4"/>
    <p:sldLayoutId id="2147483659" r:id="rId5"/>
    <p:sldLayoutId id="2147483655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375126" y="4293096"/>
            <a:ext cx="108012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" y="4410823"/>
            <a:ext cx="12190411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14000"/>
              </a:lnSpc>
            </a:pPr>
            <a:r>
              <a:rPr lang="tr-TR" altLang="zh-CN" sz="44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Presentation </a:t>
            </a:r>
            <a:r>
              <a:rPr lang="tr-TR" altLang="zh-CN" sz="44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Template</a:t>
            </a:r>
            <a:endParaRPr lang="en-US" altLang="zh-CN" sz="44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2917457"/>
            <a:ext cx="12190412" cy="147117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tr-TR" altLang="zh-CN" sz="8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 PLAN</a:t>
            </a:r>
            <a:endParaRPr lang="zh-CN" altLang="en-US" sz="8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498639" y="2157616"/>
            <a:ext cx="2977110" cy="574901"/>
            <a:chOff x="4114457" y="1703960"/>
            <a:chExt cx="2977110" cy="574901"/>
          </a:xfrm>
        </p:grpSpPr>
        <p:sp>
          <p:nvSpPr>
            <p:cNvPr id="14" name="圆角矩形 13"/>
            <p:cNvSpPr/>
            <p:nvPr/>
          </p:nvSpPr>
          <p:spPr>
            <a:xfrm>
              <a:off x="4114457" y="1761273"/>
              <a:ext cx="2977110" cy="481576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317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346957" y="1703960"/>
              <a:ext cx="2512110" cy="5749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223657"/>
                  </a:solidFill>
                  <a:effectLst/>
                  <a:uLnTx/>
                  <a:uFillTx/>
                </a:rPr>
                <a:t>2030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223657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9550" y="5517232"/>
            <a:ext cx="1215086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www.freepptbackgrounds.net</a:t>
            </a:r>
            <a:endParaRPr lang="en-US" altLang="zh-CN" sz="16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4228838"/>
      </p:ext>
    </p:extLst>
  </p:cSld>
  <p:clrMapOvr>
    <a:masterClrMapping/>
  </p:clrMapOvr>
  <p:transition spd="slow" advClick="0" advTm="6549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  <p:bldP spid="12" grpId="0"/>
      <p:bldP spid="8" grpId="0"/>
    </p:bldLst>
  </p:timing>
  <p:extLst mod="1">
    <p:ext uri="{E180D4A7-C9FB-4DFB-919C-405C955672EB}">
      <p14:showEvtLst xmlns:p14="http://schemas.microsoft.com/office/powerpoint/2010/main">
        <p14:playEvt time="0" objId="20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3265338" y="2166938"/>
            <a:ext cx="5675313" cy="3768725"/>
            <a:chOff x="3397250" y="2166938"/>
            <a:chExt cx="5675313" cy="3768725"/>
          </a:xfrm>
        </p:grpSpPr>
        <p:cxnSp>
          <p:nvCxnSpPr>
            <p:cNvPr id="38" name="Straight Connector 14"/>
            <p:cNvCxnSpPr/>
            <p:nvPr/>
          </p:nvCxnSpPr>
          <p:spPr>
            <a:xfrm flipV="1">
              <a:off x="5175250" y="4476750"/>
              <a:ext cx="1338263" cy="280988"/>
            </a:xfrm>
            <a:prstGeom prst="line">
              <a:avLst/>
            </a:prstGeom>
            <a:noFill/>
            <a:ln w="635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9"/>
            <p:cNvCxnSpPr/>
            <p:nvPr/>
          </p:nvCxnSpPr>
          <p:spPr>
            <a:xfrm>
              <a:off x="6040438" y="3151188"/>
              <a:ext cx="493712" cy="211137"/>
            </a:xfrm>
            <a:prstGeom prst="line">
              <a:avLst/>
            </a:prstGeom>
            <a:noFill/>
            <a:ln w="635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40" name="Group 35"/>
            <p:cNvGrpSpPr>
              <a:grpSpLocks/>
            </p:cNvGrpSpPr>
            <p:nvPr/>
          </p:nvGrpSpPr>
          <p:grpSpPr bwMode="auto">
            <a:xfrm>
              <a:off x="4805363" y="2320925"/>
              <a:ext cx="1162050" cy="1162050"/>
              <a:chOff x="4622415" y="2361996"/>
              <a:chExt cx="1189361" cy="1189360"/>
            </a:xfrm>
          </p:grpSpPr>
          <p:sp>
            <p:nvSpPr>
              <p:cNvPr id="53" name="Oval 22"/>
              <p:cNvSpPr/>
              <p:nvPr/>
            </p:nvSpPr>
            <p:spPr>
              <a:xfrm>
                <a:off x="4622415" y="2361996"/>
                <a:ext cx="1189361" cy="1189360"/>
              </a:xfrm>
              <a:prstGeom prst="ellipse">
                <a:avLst/>
              </a:prstGeom>
              <a:blipFill>
                <a:blip r:embed="rId2" cstate="email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cs"/>
                </a:endParaRPr>
              </a:p>
            </p:txBody>
          </p:sp>
          <p:sp>
            <p:nvSpPr>
              <p:cNvPr id="54" name="Oval 34"/>
              <p:cNvSpPr/>
              <p:nvPr/>
            </p:nvSpPr>
            <p:spPr>
              <a:xfrm>
                <a:off x="4622416" y="2363621"/>
                <a:ext cx="1187736" cy="1187735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cs"/>
                </a:endParaRPr>
              </a:p>
            </p:txBody>
          </p:sp>
        </p:grpSp>
        <p:grpSp>
          <p:nvGrpSpPr>
            <p:cNvPr id="41" name="Group 33"/>
            <p:cNvGrpSpPr>
              <a:grpSpLocks/>
            </p:cNvGrpSpPr>
            <p:nvPr/>
          </p:nvGrpSpPr>
          <p:grpSpPr bwMode="auto">
            <a:xfrm>
              <a:off x="3587750" y="4154488"/>
              <a:ext cx="1654175" cy="1654175"/>
              <a:chOff x="3374012" y="5486142"/>
              <a:chExt cx="1692998" cy="1692996"/>
            </a:xfrm>
          </p:grpSpPr>
          <p:sp>
            <p:nvSpPr>
              <p:cNvPr id="51" name="Oval 25"/>
              <p:cNvSpPr/>
              <p:nvPr/>
            </p:nvSpPr>
            <p:spPr>
              <a:xfrm>
                <a:off x="3374012" y="5486142"/>
                <a:ext cx="1692998" cy="1692996"/>
              </a:xfrm>
              <a:prstGeom prst="ellipse">
                <a:avLst/>
              </a:prstGeom>
              <a:blipFill>
                <a:blip r:embed="rId3" cstate="email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cs"/>
                </a:endParaRPr>
              </a:p>
            </p:txBody>
          </p:sp>
          <p:sp>
            <p:nvSpPr>
              <p:cNvPr id="52" name="Oval 32"/>
              <p:cNvSpPr/>
              <p:nvPr/>
            </p:nvSpPr>
            <p:spPr>
              <a:xfrm>
                <a:off x="3374012" y="5487766"/>
                <a:ext cx="1691374" cy="1691372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cs"/>
                </a:endParaRPr>
              </a:p>
            </p:txBody>
          </p:sp>
        </p:grpSp>
        <p:graphicFrame>
          <p:nvGraphicFramePr>
            <p:cNvPr id="42" name="차트 6"/>
            <p:cNvGraphicFramePr>
              <a:graphicFrameLocks/>
            </p:cNvGraphicFramePr>
            <p:nvPr/>
          </p:nvGraphicFramePr>
          <p:xfrm>
            <a:off x="6072188" y="2495550"/>
            <a:ext cx="3000375" cy="29591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43" name="차트 6"/>
            <p:cNvGraphicFramePr>
              <a:graphicFrameLocks/>
            </p:cNvGraphicFramePr>
            <p:nvPr/>
          </p:nvGraphicFramePr>
          <p:xfrm>
            <a:off x="3397250" y="3960813"/>
            <a:ext cx="2003425" cy="19748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44" name="차트 6"/>
            <p:cNvGraphicFramePr>
              <a:graphicFrameLocks/>
            </p:cNvGraphicFramePr>
            <p:nvPr/>
          </p:nvGraphicFramePr>
          <p:xfrm>
            <a:off x="4633913" y="2166938"/>
            <a:ext cx="1495425" cy="14747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45" name="텍스트 개체 틀 3"/>
            <p:cNvSpPr txBox="1">
              <a:spLocks/>
            </p:cNvSpPr>
            <p:nvPr/>
          </p:nvSpPr>
          <p:spPr bwMode="auto">
            <a:xfrm>
              <a:off x="4106863" y="4678363"/>
              <a:ext cx="636393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ko-KR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맑은 고딕"/>
                  <a:cs typeface="Tahoma" pitchFamily="34" charset="0"/>
                </a:rPr>
                <a:t>60</a:t>
              </a:r>
              <a:r>
                <a:rPr kumimoji="0" lang="en-US" altLang="ko-KR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맑은 고딕"/>
                  <a:cs typeface="Tahoma" pitchFamily="34" charset="0"/>
                </a:rPr>
                <a:t>%</a:t>
              </a:r>
            </a:p>
          </p:txBody>
        </p:sp>
        <p:sp>
          <p:nvSpPr>
            <p:cNvPr id="46" name="텍스트 개체 틀 3"/>
            <p:cNvSpPr txBox="1">
              <a:spLocks/>
            </p:cNvSpPr>
            <p:nvPr/>
          </p:nvSpPr>
          <p:spPr bwMode="auto">
            <a:xfrm>
              <a:off x="5159375" y="2693988"/>
              <a:ext cx="49693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ko-KR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맑은 고딕"/>
                  <a:cs typeface="Tahoma" pitchFamily="34" charset="0"/>
                </a:rPr>
                <a:t>35</a:t>
              </a:r>
              <a:r>
                <a:rPr kumimoji="0" lang="en-US" altLang="ko-K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맑은 고딕"/>
                  <a:cs typeface="Tahoma" pitchFamily="34" charset="0"/>
                </a:rPr>
                <a:t>%</a:t>
              </a:r>
            </a:p>
          </p:txBody>
        </p:sp>
        <p:grpSp>
          <p:nvGrpSpPr>
            <p:cNvPr id="47" name="Group 31"/>
            <p:cNvGrpSpPr>
              <a:grpSpLocks/>
            </p:cNvGrpSpPr>
            <p:nvPr/>
          </p:nvGrpSpPr>
          <p:grpSpPr bwMode="auto">
            <a:xfrm>
              <a:off x="6577009" y="2938463"/>
              <a:ext cx="2071688" cy="2073275"/>
              <a:chOff x="8386562" y="2873197"/>
              <a:chExt cx="2120402" cy="2120400"/>
            </a:xfrm>
          </p:grpSpPr>
          <p:sp>
            <p:nvSpPr>
              <p:cNvPr id="49" name="Oval 28"/>
              <p:cNvSpPr/>
              <p:nvPr/>
            </p:nvSpPr>
            <p:spPr>
              <a:xfrm>
                <a:off x="8386562" y="2873197"/>
                <a:ext cx="2118776" cy="2118776"/>
              </a:xfrm>
              <a:prstGeom prst="ellipse">
                <a:avLst/>
              </a:prstGeom>
              <a:blipFill>
                <a:blip r:embed="rId7" cstate="email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cs"/>
                </a:endParaRPr>
              </a:p>
            </p:txBody>
          </p:sp>
          <p:sp>
            <p:nvSpPr>
              <p:cNvPr id="50" name="Oval 30"/>
              <p:cNvSpPr/>
              <p:nvPr/>
            </p:nvSpPr>
            <p:spPr>
              <a:xfrm>
                <a:off x="8386563" y="2873197"/>
                <a:ext cx="2120401" cy="2120400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cs"/>
                </a:endParaRPr>
              </a:p>
            </p:txBody>
          </p:sp>
        </p:grpSp>
        <p:sp>
          <p:nvSpPr>
            <p:cNvPr id="48" name="텍스트 개체 틀 3"/>
            <p:cNvSpPr txBox="1">
              <a:spLocks/>
            </p:cNvSpPr>
            <p:nvPr/>
          </p:nvSpPr>
          <p:spPr bwMode="auto">
            <a:xfrm>
              <a:off x="7112000" y="3568700"/>
              <a:ext cx="100187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ko-KR" sz="5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맑은 고딕"/>
                  <a:cs typeface="Tahoma" pitchFamily="34" charset="0"/>
                </a:rPr>
                <a:t>80</a:t>
              </a:r>
              <a:r>
                <a:rPr kumimoji="0" lang="en-US" altLang="ko-KR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맑은 고딕"/>
                  <a:cs typeface="Tahoma" pitchFamily="34" charset="0"/>
                </a:rPr>
                <a:t>%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004151" y="4721752"/>
            <a:ext cx="2449035" cy="1237792"/>
            <a:chOff x="2541254" y="1996460"/>
            <a:chExt cx="2449035" cy="1237792"/>
          </a:xfrm>
        </p:grpSpPr>
        <p:sp>
          <p:nvSpPr>
            <p:cNvPr id="56" name="TextBox 11"/>
            <p:cNvSpPr txBox="1"/>
            <p:nvPr/>
          </p:nvSpPr>
          <p:spPr>
            <a:xfrm>
              <a:off x="2541255" y="2336570"/>
              <a:ext cx="1987990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TextBox 11"/>
            <p:cNvSpPr txBox="1"/>
            <p:nvPr/>
          </p:nvSpPr>
          <p:spPr>
            <a:xfrm>
              <a:off x="2541254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241342" y="2239866"/>
            <a:ext cx="3066983" cy="878719"/>
            <a:chOff x="2541254" y="1996460"/>
            <a:chExt cx="3066983" cy="878719"/>
          </a:xfrm>
        </p:grpSpPr>
        <p:sp>
          <p:nvSpPr>
            <p:cNvPr id="59" name="TextBox 11"/>
            <p:cNvSpPr txBox="1"/>
            <p:nvPr/>
          </p:nvSpPr>
          <p:spPr>
            <a:xfrm>
              <a:off x="2541254" y="2336570"/>
              <a:ext cx="3066983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TextBox 11"/>
            <p:cNvSpPr txBox="1"/>
            <p:nvPr/>
          </p:nvSpPr>
          <p:spPr>
            <a:xfrm>
              <a:off x="2541254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241342" y="4102856"/>
            <a:ext cx="2449035" cy="1237792"/>
            <a:chOff x="2541254" y="1996460"/>
            <a:chExt cx="2449035" cy="1237792"/>
          </a:xfrm>
        </p:grpSpPr>
        <p:sp>
          <p:nvSpPr>
            <p:cNvPr id="62" name="TextBox 11"/>
            <p:cNvSpPr txBox="1"/>
            <p:nvPr/>
          </p:nvSpPr>
          <p:spPr>
            <a:xfrm>
              <a:off x="2541255" y="2336570"/>
              <a:ext cx="1864254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TextBox 11"/>
            <p:cNvSpPr txBox="1"/>
            <p:nvPr/>
          </p:nvSpPr>
          <p:spPr>
            <a:xfrm>
              <a:off x="2541254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0874945" y="6308725"/>
            <a:ext cx="620861" cy="259333"/>
            <a:chOff x="9991936" y="2705194"/>
            <a:chExt cx="620861" cy="259333"/>
          </a:xfrm>
        </p:grpSpPr>
        <p:sp>
          <p:nvSpPr>
            <p:cNvPr id="70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71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73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75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76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996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1570740" y="2145724"/>
            <a:ext cx="2036620" cy="2036618"/>
          </a:xfrm>
          <a:prstGeom prst="roundRect">
            <a:avLst>
              <a:gd name="adj" fmla="val 9184"/>
            </a:avLst>
          </a:prstGeom>
          <a:noFill/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8608849" y="2145724"/>
            <a:ext cx="2036620" cy="2036618"/>
          </a:xfrm>
          <a:prstGeom prst="roundRect">
            <a:avLst>
              <a:gd name="adj" fmla="val 8504"/>
            </a:avLst>
          </a:prstGeom>
          <a:noFill/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26" name="椭圆 4"/>
          <p:cNvSpPr/>
          <p:nvPr/>
        </p:nvSpPr>
        <p:spPr>
          <a:xfrm>
            <a:off x="2228832" y="2886994"/>
            <a:ext cx="720436" cy="554078"/>
          </a:xfrm>
          <a:custGeom>
            <a:avLst/>
            <a:gdLst>
              <a:gd name="connsiteX0" fmla="*/ 81503 w 580241"/>
              <a:gd name="connsiteY0" fmla="*/ 346335 h 446256"/>
              <a:gd name="connsiteX1" fmla="*/ 337020 w 580241"/>
              <a:gd name="connsiteY1" fmla="*/ 346335 h 446256"/>
              <a:gd name="connsiteX2" fmla="*/ 337020 w 580241"/>
              <a:gd name="connsiteY2" fmla="*/ 370962 h 446256"/>
              <a:gd name="connsiteX3" fmla="*/ 81503 w 580241"/>
              <a:gd name="connsiteY3" fmla="*/ 370962 h 446256"/>
              <a:gd name="connsiteX4" fmla="*/ 81503 w 580241"/>
              <a:gd name="connsiteY4" fmla="*/ 268784 h 446256"/>
              <a:gd name="connsiteX5" fmla="*/ 337020 w 580241"/>
              <a:gd name="connsiteY5" fmla="*/ 268784 h 446256"/>
              <a:gd name="connsiteX6" fmla="*/ 337020 w 580241"/>
              <a:gd name="connsiteY6" fmla="*/ 293411 h 446256"/>
              <a:gd name="connsiteX7" fmla="*/ 81503 w 580241"/>
              <a:gd name="connsiteY7" fmla="*/ 293411 h 446256"/>
              <a:gd name="connsiteX8" fmla="*/ 93882 w 580241"/>
              <a:gd name="connsiteY8" fmla="*/ 103579 h 446256"/>
              <a:gd name="connsiteX9" fmla="*/ 93882 w 580241"/>
              <a:gd name="connsiteY9" fmla="*/ 183649 h 446256"/>
              <a:gd name="connsiteX10" fmla="*/ 174083 w 580241"/>
              <a:gd name="connsiteY10" fmla="*/ 183649 h 446256"/>
              <a:gd name="connsiteX11" fmla="*/ 174083 w 580241"/>
              <a:gd name="connsiteY11" fmla="*/ 103579 h 446256"/>
              <a:gd name="connsiteX12" fmla="*/ 69225 w 580241"/>
              <a:gd name="connsiteY12" fmla="*/ 78963 h 446256"/>
              <a:gd name="connsiteX13" fmla="*/ 197583 w 580241"/>
              <a:gd name="connsiteY13" fmla="*/ 78963 h 446256"/>
              <a:gd name="connsiteX14" fmla="*/ 197583 w 580241"/>
              <a:gd name="connsiteY14" fmla="*/ 207110 h 446256"/>
              <a:gd name="connsiteX15" fmla="*/ 69225 w 580241"/>
              <a:gd name="connsiteY15" fmla="*/ 207110 h 446256"/>
              <a:gd name="connsiteX16" fmla="*/ 43258 w 580241"/>
              <a:gd name="connsiteY16" fmla="*/ 23464 h 446256"/>
              <a:gd name="connsiteX17" fmla="*/ 23498 w 580241"/>
              <a:gd name="connsiteY17" fmla="*/ 43106 h 446256"/>
              <a:gd name="connsiteX18" fmla="*/ 23498 w 580241"/>
              <a:gd name="connsiteY18" fmla="*/ 401817 h 446256"/>
              <a:gd name="connsiteX19" fmla="*/ 43258 w 580241"/>
              <a:gd name="connsiteY19" fmla="*/ 421459 h 446256"/>
              <a:gd name="connsiteX20" fmla="*/ 537161 w 580241"/>
              <a:gd name="connsiteY20" fmla="*/ 421459 h 446256"/>
              <a:gd name="connsiteX21" fmla="*/ 556832 w 580241"/>
              <a:gd name="connsiteY21" fmla="*/ 401817 h 446256"/>
              <a:gd name="connsiteX22" fmla="*/ 556743 w 580241"/>
              <a:gd name="connsiteY22" fmla="*/ 401817 h 446256"/>
              <a:gd name="connsiteX23" fmla="*/ 556743 w 580241"/>
              <a:gd name="connsiteY23" fmla="*/ 43106 h 446256"/>
              <a:gd name="connsiteX24" fmla="*/ 537072 w 580241"/>
              <a:gd name="connsiteY24" fmla="*/ 23464 h 446256"/>
              <a:gd name="connsiteX25" fmla="*/ 43258 w 580241"/>
              <a:gd name="connsiteY25" fmla="*/ 0 h 446256"/>
              <a:gd name="connsiteX26" fmla="*/ 537161 w 580241"/>
              <a:gd name="connsiteY26" fmla="*/ 0 h 446256"/>
              <a:gd name="connsiteX27" fmla="*/ 580241 w 580241"/>
              <a:gd name="connsiteY27" fmla="*/ 43106 h 446256"/>
              <a:gd name="connsiteX28" fmla="*/ 580241 w 580241"/>
              <a:gd name="connsiteY28" fmla="*/ 401906 h 446256"/>
              <a:gd name="connsiteX29" fmla="*/ 537072 w 580241"/>
              <a:gd name="connsiteY29" fmla="*/ 446256 h 446256"/>
              <a:gd name="connsiteX30" fmla="*/ 43258 w 580241"/>
              <a:gd name="connsiteY30" fmla="*/ 446256 h 446256"/>
              <a:gd name="connsiteX31" fmla="*/ 0 w 580241"/>
              <a:gd name="connsiteY31" fmla="*/ 403150 h 446256"/>
              <a:gd name="connsiteX32" fmla="*/ 0 w 580241"/>
              <a:gd name="connsiteY32" fmla="*/ 43106 h 446256"/>
              <a:gd name="connsiteX33" fmla="*/ 43258 w 580241"/>
              <a:gd name="connsiteY33" fmla="*/ 0 h 446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80241" h="446256">
                <a:moveTo>
                  <a:pt x="81503" y="346335"/>
                </a:moveTo>
                <a:lnTo>
                  <a:pt x="337020" y="346335"/>
                </a:lnTo>
                <a:lnTo>
                  <a:pt x="337020" y="370962"/>
                </a:lnTo>
                <a:lnTo>
                  <a:pt x="81503" y="370962"/>
                </a:lnTo>
                <a:close/>
                <a:moveTo>
                  <a:pt x="81503" y="268784"/>
                </a:moveTo>
                <a:lnTo>
                  <a:pt x="337020" y="268784"/>
                </a:lnTo>
                <a:lnTo>
                  <a:pt x="337020" y="293411"/>
                </a:lnTo>
                <a:lnTo>
                  <a:pt x="81503" y="293411"/>
                </a:lnTo>
                <a:close/>
                <a:moveTo>
                  <a:pt x="93882" y="103579"/>
                </a:moveTo>
                <a:lnTo>
                  <a:pt x="93882" y="183649"/>
                </a:lnTo>
                <a:lnTo>
                  <a:pt x="174083" y="183649"/>
                </a:lnTo>
                <a:lnTo>
                  <a:pt x="174083" y="103579"/>
                </a:lnTo>
                <a:close/>
                <a:moveTo>
                  <a:pt x="69225" y="78963"/>
                </a:moveTo>
                <a:lnTo>
                  <a:pt x="197583" y="78963"/>
                </a:lnTo>
                <a:lnTo>
                  <a:pt x="197583" y="207110"/>
                </a:lnTo>
                <a:lnTo>
                  <a:pt x="69225" y="207110"/>
                </a:lnTo>
                <a:close/>
                <a:moveTo>
                  <a:pt x="43258" y="23464"/>
                </a:moveTo>
                <a:cubicBezTo>
                  <a:pt x="32221" y="23464"/>
                  <a:pt x="23498" y="31996"/>
                  <a:pt x="23498" y="43106"/>
                </a:cubicBezTo>
                <a:lnTo>
                  <a:pt x="23498" y="401817"/>
                </a:lnTo>
                <a:cubicBezTo>
                  <a:pt x="23498" y="412838"/>
                  <a:pt x="32043" y="421459"/>
                  <a:pt x="43258" y="421459"/>
                </a:cubicBezTo>
                <a:lnTo>
                  <a:pt x="537161" y="421459"/>
                </a:lnTo>
                <a:cubicBezTo>
                  <a:pt x="548198" y="421459"/>
                  <a:pt x="556832" y="412927"/>
                  <a:pt x="556832" y="401817"/>
                </a:cubicBezTo>
                <a:lnTo>
                  <a:pt x="556743" y="401817"/>
                </a:lnTo>
                <a:lnTo>
                  <a:pt x="556743" y="43106"/>
                </a:lnTo>
                <a:cubicBezTo>
                  <a:pt x="556743" y="32085"/>
                  <a:pt x="548198" y="23464"/>
                  <a:pt x="537072" y="23464"/>
                </a:cubicBezTo>
                <a:close/>
                <a:moveTo>
                  <a:pt x="43258" y="0"/>
                </a:moveTo>
                <a:lnTo>
                  <a:pt x="537161" y="0"/>
                </a:lnTo>
                <a:cubicBezTo>
                  <a:pt x="561816" y="0"/>
                  <a:pt x="580330" y="19731"/>
                  <a:pt x="580241" y="43106"/>
                </a:cubicBezTo>
                <a:lnTo>
                  <a:pt x="580241" y="401906"/>
                </a:lnTo>
                <a:cubicBezTo>
                  <a:pt x="580241" y="426614"/>
                  <a:pt x="560570" y="446256"/>
                  <a:pt x="537072" y="446256"/>
                </a:cubicBezTo>
                <a:lnTo>
                  <a:pt x="43258" y="446256"/>
                </a:lnTo>
                <a:cubicBezTo>
                  <a:pt x="18514" y="446256"/>
                  <a:pt x="0" y="426614"/>
                  <a:pt x="0" y="403150"/>
                </a:cubicBezTo>
                <a:lnTo>
                  <a:pt x="0" y="43106"/>
                </a:lnTo>
                <a:cubicBezTo>
                  <a:pt x="0" y="18486"/>
                  <a:pt x="19760" y="0"/>
                  <a:pt x="43258" y="0"/>
                </a:cubicBez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27" name="椭圆 5"/>
          <p:cNvSpPr/>
          <p:nvPr/>
        </p:nvSpPr>
        <p:spPr>
          <a:xfrm>
            <a:off x="9266941" y="2804336"/>
            <a:ext cx="720436" cy="719394"/>
          </a:xfrm>
          <a:custGeom>
            <a:avLst/>
            <a:gdLst>
              <a:gd name="connsiteX0" fmla="*/ 278460 w 607584"/>
              <a:gd name="connsiteY0" fmla="*/ 353870 h 606706"/>
              <a:gd name="connsiteX1" fmla="*/ 329090 w 607584"/>
              <a:gd name="connsiteY1" fmla="*/ 353870 h 606706"/>
              <a:gd name="connsiteX2" fmla="*/ 354361 w 607584"/>
              <a:gd name="connsiteY2" fmla="*/ 379198 h 606706"/>
              <a:gd name="connsiteX3" fmla="*/ 354361 w 607584"/>
              <a:gd name="connsiteY3" fmla="*/ 606706 h 606706"/>
              <a:gd name="connsiteX4" fmla="*/ 253100 w 607584"/>
              <a:gd name="connsiteY4" fmla="*/ 606706 h 606706"/>
              <a:gd name="connsiteX5" fmla="*/ 253100 w 607584"/>
              <a:gd name="connsiteY5" fmla="*/ 379198 h 606706"/>
              <a:gd name="connsiteX6" fmla="*/ 278460 w 607584"/>
              <a:gd name="connsiteY6" fmla="*/ 353870 h 606706"/>
              <a:gd name="connsiteX7" fmla="*/ 430413 w 607584"/>
              <a:gd name="connsiteY7" fmla="*/ 50566 h 606706"/>
              <a:gd name="connsiteX8" fmla="*/ 430413 w 607584"/>
              <a:gd name="connsiteY8" fmla="*/ 106020 h 606706"/>
              <a:gd name="connsiteX9" fmla="*/ 451862 w 607584"/>
              <a:gd name="connsiteY9" fmla="*/ 125571 h 606706"/>
              <a:gd name="connsiteX10" fmla="*/ 480965 w 607584"/>
              <a:gd name="connsiteY10" fmla="*/ 151965 h 606706"/>
              <a:gd name="connsiteX11" fmla="*/ 480965 w 607584"/>
              <a:gd name="connsiteY11" fmla="*/ 50566 h 606706"/>
              <a:gd name="connsiteX12" fmla="*/ 405048 w 607584"/>
              <a:gd name="connsiteY12" fmla="*/ 0 h 606706"/>
              <a:gd name="connsiteX13" fmla="*/ 506330 w 607584"/>
              <a:gd name="connsiteY13" fmla="*/ 0 h 606706"/>
              <a:gd name="connsiteX14" fmla="*/ 531607 w 607584"/>
              <a:gd name="connsiteY14" fmla="*/ 25238 h 606706"/>
              <a:gd name="connsiteX15" fmla="*/ 531607 w 607584"/>
              <a:gd name="connsiteY15" fmla="*/ 197910 h 606706"/>
              <a:gd name="connsiteX16" fmla="*/ 548695 w 607584"/>
              <a:gd name="connsiteY16" fmla="*/ 213373 h 606706"/>
              <a:gd name="connsiteX17" fmla="*/ 548695 w 607584"/>
              <a:gd name="connsiteY17" fmla="*/ 213462 h 606706"/>
              <a:gd name="connsiteX18" fmla="*/ 599336 w 607584"/>
              <a:gd name="connsiteY18" fmla="*/ 259318 h 606706"/>
              <a:gd name="connsiteX19" fmla="*/ 601027 w 607584"/>
              <a:gd name="connsiteY19" fmla="*/ 295044 h 606706"/>
              <a:gd name="connsiteX20" fmla="*/ 582248 w 607584"/>
              <a:gd name="connsiteY20" fmla="*/ 303308 h 606706"/>
              <a:gd name="connsiteX21" fmla="*/ 565249 w 607584"/>
              <a:gd name="connsiteY21" fmla="*/ 296732 h 606706"/>
              <a:gd name="connsiteX22" fmla="*/ 556972 w 607584"/>
              <a:gd name="connsiteY22" fmla="*/ 289267 h 606706"/>
              <a:gd name="connsiteX23" fmla="*/ 556972 w 607584"/>
              <a:gd name="connsiteY23" fmla="*/ 581379 h 606706"/>
              <a:gd name="connsiteX24" fmla="*/ 531607 w 607584"/>
              <a:gd name="connsiteY24" fmla="*/ 606706 h 606706"/>
              <a:gd name="connsiteX25" fmla="*/ 405048 w 607584"/>
              <a:gd name="connsiteY25" fmla="*/ 606706 h 606706"/>
              <a:gd name="connsiteX26" fmla="*/ 405048 w 607584"/>
              <a:gd name="connsiteY26" fmla="*/ 379202 h 606706"/>
              <a:gd name="connsiteX27" fmla="*/ 329131 w 607584"/>
              <a:gd name="connsiteY27" fmla="*/ 303308 h 606706"/>
              <a:gd name="connsiteX28" fmla="*/ 278489 w 607584"/>
              <a:gd name="connsiteY28" fmla="*/ 303308 h 606706"/>
              <a:gd name="connsiteX29" fmla="*/ 202572 w 607584"/>
              <a:gd name="connsiteY29" fmla="*/ 379202 h 606706"/>
              <a:gd name="connsiteX30" fmla="*/ 202572 w 607584"/>
              <a:gd name="connsiteY30" fmla="*/ 606706 h 606706"/>
              <a:gd name="connsiteX31" fmla="*/ 75924 w 607584"/>
              <a:gd name="connsiteY31" fmla="*/ 606706 h 606706"/>
              <a:gd name="connsiteX32" fmla="*/ 50648 w 607584"/>
              <a:gd name="connsiteY32" fmla="*/ 581379 h 606706"/>
              <a:gd name="connsiteX33" fmla="*/ 50648 w 607584"/>
              <a:gd name="connsiteY33" fmla="*/ 289267 h 606706"/>
              <a:gd name="connsiteX34" fmla="*/ 42371 w 607584"/>
              <a:gd name="connsiteY34" fmla="*/ 296732 h 606706"/>
              <a:gd name="connsiteX35" fmla="*/ 6593 w 607584"/>
              <a:gd name="connsiteY35" fmla="*/ 295044 h 606706"/>
              <a:gd name="connsiteX36" fmla="*/ 8284 w 607584"/>
              <a:gd name="connsiteY36" fmla="*/ 259318 h 606706"/>
              <a:gd name="connsiteX37" fmla="*/ 58925 w 607584"/>
              <a:gd name="connsiteY37" fmla="*/ 213462 h 606706"/>
              <a:gd name="connsiteX38" fmla="*/ 58925 w 607584"/>
              <a:gd name="connsiteY38" fmla="*/ 213373 h 606706"/>
              <a:gd name="connsiteX39" fmla="*/ 286766 w 607584"/>
              <a:gd name="connsiteY39" fmla="*/ 6576 h 606706"/>
              <a:gd name="connsiteX40" fmla="*/ 320854 w 607584"/>
              <a:gd name="connsiteY40" fmla="*/ 6576 h 606706"/>
              <a:gd name="connsiteX41" fmla="*/ 379772 w 607584"/>
              <a:gd name="connsiteY41" fmla="*/ 60075 h 606706"/>
              <a:gd name="connsiteX42" fmla="*/ 379772 w 607584"/>
              <a:gd name="connsiteY42" fmla="*/ 25238 h 606706"/>
              <a:gd name="connsiteX43" fmla="*/ 405048 w 607584"/>
              <a:gd name="connsiteY43" fmla="*/ 0 h 60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7584" h="606706">
                <a:moveTo>
                  <a:pt x="278460" y="353870"/>
                </a:moveTo>
                <a:lnTo>
                  <a:pt x="329090" y="353870"/>
                </a:lnTo>
                <a:cubicBezTo>
                  <a:pt x="343060" y="353870"/>
                  <a:pt x="354361" y="365246"/>
                  <a:pt x="354361" y="379198"/>
                </a:cubicBezTo>
                <a:lnTo>
                  <a:pt x="354361" y="606706"/>
                </a:lnTo>
                <a:lnTo>
                  <a:pt x="253100" y="606706"/>
                </a:lnTo>
                <a:lnTo>
                  <a:pt x="253100" y="379198"/>
                </a:lnTo>
                <a:cubicBezTo>
                  <a:pt x="253100" y="365246"/>
                  <a:pt x="264490" y="353870"/>
                  <a:pt x="278460" y="353870"/>
                </a:cubicBezTo>
                <a:close/>
                <a:moveTo>
                  <a:pt x="430413" y="50566"/>
                </a:moveTo>
                <a:lnTo>
                  <a:pt x="430413" y="106020"/>
                </a:lnTo>
                <a:lnTo>
                  <a:pt x="451862" y="125571"/>
                </a:lnTo>
                <a:lnTo>
                  <a:pt x="480965" y="151965"/>
                </a:lnTo>
                <a:lnTo>
                  <a:pt x="480965" y="50566"/>
                </a:lnTo>
                <a:close/>
                <a:moveTo>
                  <a:pt x="405048" y="0"/>
                </a:moveTo>
                <a:lnTo>
                  <a:pt x="506330" y="0"/>
                </a:lnTo>
                <a:cubicBezTo>
                  <a:pt x="520304" y="0"/>
                  <a:pt x="531607" y="11286"/>
                  <a:pt x="531607" y="25238"/>
                </a:cubicBezTo>
                <a:lnTo>
                  <a:pt x="531607" y="197910"/>
                </a:lnTo>
                <a:lnTo>
                  <a:pt x="548695" y="213373"/>
                </a:lnTo>
                <a:lnTo>
                  <a:pt x="548695" y="213462"/>
                </a:lnTo>
                <a:lnTo>
                  <a:pt x="599336" y="259318"/>
                </a:lnTo>
                <a:cubicBezTo>
                  <a:pt x="609660" y="268738"/>
                  <a:pt x="610372" y="284735"/>
                  <a:pt x="601027" y="295044"/>
                </a:cubicBezTo>
                <a:cubicBezTo>
                  <a:pt x="596043" y="300553"/>
                  <a:pt x="589101" y="303308"/>
                  <a:pt x="582248" y="303308"/>
                </a:cubicBezTo>
                <a:cubicBezTo>
                  <a:pt x="576196" y="303308"/>
                  <a:pt x="570055" y="301176"/>
                  <a:pt x="565249" y="296732"/>
                </a:cubicBezTo>
                <a:lnTo>
                  <a:pt x="556972" y="289267"/>
                </a:lnTo>
                <a:lnTo>
                  <a:pt x="556972" y="581379"/>
                </a:lnTo>
                <a:cubicBezTo>
                  <a:pt x="556972" y="595331"/>
                  <a:pt x="545669" y="606706"/>
                  <a:pt x="531607" y="606706"/>
                </a:cubicBezTo>
                <a:lnTo>
                  <a:pt x="405048" y="606706"/>
                </a:lnTo>
                <a:lnTo>
                  <a:pt x="405048" y="379202"/>
                </a:lnTo>
                <a:cubicBezTo>
                  <a:pt x="405048" y="337345"/>
                  <a:pt x="370961" y="303308"/>
                  <a:pt x="329131" y="303308"/>
                </a:cubicBezTo>
                <a:lnTo>
                  <a:pt x="278489" y="303308"/>
                </a:lnTo>
                <a:cubicBezTo>
                  <a:pt x="236570" y="303308"/>
                  <a:pt x="202572" y="337345"/>
                  <a:pt x="202572" y="379202"/>
                </a:cubicBezTo>
                <a:lnTo>
                  <a:pt x="202572" y="606706"/>
                </a:lnTo>
                <a:lnTo>
                  <a:pt x="75924" y="606706"/>
                </a:lnTo>
                <a:cubicBezTo>
                  <a:pt x="61951" y="606706"/>
                  <a:pt x="50648" y="595331"/>
                  <a:pt x="50648" y="581379"/>
                </a:cubicBezTo>
                <a:lnTo>
                  <a:pt x="50648" y="289267"/>
                </a:lnTo>
                <a:lnTo>
                  <a:pt x="42371" y="296732"/>
                </a:lnTo>
                <a:cubicBezTo>
                  <a:pt x="32047" y="306152"/>
                  <a:pt x="16027" y="305441"/>
                  <a:pt x="6593" y="295044"/>
                </a:cubicBezTo>
                <a:cubicBezTo>
                  <a:pt x="-2841" y="284735"/>
                  <a:pt x="-2040" y="268738"/>
                  <a:pt x="8284" y="259318"/>
                </a:cubicBezTo>
                <a:lnTo>
                  <a:pt x="58925" y="213462"/>
                </a:lnTo>
                <a:lnTo>
                  <a:pt x="58925" y="213373"/>
                </a:lnTo>
                <a:lnTo>
                  <a:pt x="286766" y="6576"/>
                </a:lnTo>
                <a:cubicBezTo>
                  <a:pt x="296378" y="-2133"/>
                  <a:pt x="311153" y="-2133"/>
                  <a:pt x="320854" y="6576"/>
                </a:cubicBezTo>
                <a:lnTo>
                  <a:pt x="379772" y="60075"/>
                </a:lnTo>
                <a:lnTo>
                  <a:pt x="379772" y="25238"/>
                </a:lnTo>
                <a:cubicBezTo>
                  <a:pt x="379772" y="11286"/>
                  <a:pt x="391075" y="0"/>
                  <a:pt x="405048" y="0"/>
                </a:cubicBez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63774" y="4740749"/>
            <a:ext cx="2050552" cy="1484865"/>
            <a:chOff x="8429339" y="3433235"/>
            <a:chExt cx="2050552" cy="1484865"/>
          </a:xfrm>
        </p:grpSpPr>
        <p:sp>
          <p:nvSpPr>
            <p:cNvPr id="29" name="矩形 28"/>
            <p:cNvSpPr/>
            <p:nvPr/>
          </p:nvSpPr>
          <p:spPr>
            <a:xfrm>
              <a:off x="8429339" y="3732519"/>
              <a:ext cx="2050552" cy="118558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lang="zh-CN" altLang="en-US" sz="1200" dirty="0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429339" y="3433235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600" b="1" dirty="0">
                  <a:solidFill>
                    <a:prstClr val="white"/>
                  </a:solidFill>
                </a:rPr>
                <a:t>NOTE HERE</a:t>
              </a:r>
              <a:endParaRPr lang="tr-TR" altLang="zh-CN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082828" y="4740749"/>
            <a:ext cx="2050552" cy="1499613"/>
            <a:chOff x="8429339" y="3433235"/>
            <a:chExt cx="2050552" cy="1499613"/>
          </a:xfrm>
        </p:grpSpPr>
        <p:sp>
          <p:nvSpPr>
            <p:cNvPr id="32" name="矩形 31"/>
            <p:cNvSpPr/>
            <p:nvPr/>
          </p:nvSpPr>
          <p:spPr>
            <a:xfrm>
              <a:off x="8429339" y="3732519"/>
              <a:ext cx="2050552" cy="12003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lang="zh-CN" altLang="en-US" sz="1200" dirty="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429339" y="3433235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600" b="1" dirty="0">
                  <a:solidFill>
                    <a:prstClr val="white"/>
                  </a:solidFill>
                </a:rPr>
                <a:t>NOTE HERE</a:t>
              </a:r>
              <a:endParaRPr lang="tr-TR" altLang="zh-CN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08849" y="4740749"/>
            <a:ext cx="2050552" cy="1499613"/>
            <a:chOff x="8429339" y="3433235"/>
            <a:chExt cx="2050552" cy="1499613"/>
          </a:xfrm>
        </p:grpSpPr>
        <p:sp>
          <p:nvSpPr>
            <p:cNvPr id="35" name="矩形 34"/>
            <p:cNvSpPr/>
            <p:nvPr/>
          </p:nvSpPr>
          <p:spPr>
            <a:xfrm>
              <a:off x="8429339" y="3732519"/>
              <a:ext cx="2050552" cy="12003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lang="zh-CN" altLang="en-US" sz="1200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429339" y="3433235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600" b="1" dirty="0">
                  <a:solidFill>
                    <a:prstClr val="white"/>
                  </a:solidFill>
                </a:rPr>
                <a:t>NOTE HERE</a:t>
              </a:r>
              <a:endParaRPr lang="tr-TR" altLang="zh-CN" sz="1600" b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37" name="图片占位符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487" y="1806287"/>
            <a:ext cx="4073237" cy="2715491"/>
          </a:xfrm>
          <a:custGeom>
            <a:avLst/>
            <a:gdLst>
              <a:gd name="connsiteX0" fmla="*/ 196220 w 4073237"/>
              <a:gd name="connsiteY0" fmla="*/ 0 h 2757056"/>
              <a:gd name="connsiteX1" fmla="*/ 3877017 w 4073237"/>
              <a:gd name="connsiteY1" fmla="*/ 0 h 2757056"/>
              <a:gd name="connsiteX2" fmla="*/ 4073237 w 4073237"/>
              <a:gd name="connsiteY2" fmla="*/ 196220 h 2757056"/>
              <a:gd name="connsiteX3" fmla="*/ 4073237 w 4073237"/>
              <a:gd name="connsiteY3" fmla="*/ 2560836 h 2757056"/>
              <a:gd name="connsiteX4" fmla="*/ 3877017 w 4073237"/>
              <a:gd name="connsiteY4" fmla="*/ 2757056 h 2757056"/>
              <a:gd name="connsiteX5" fmla="*/ 196220 w 4073237"/>
              <a:gd name="connsiteY5" fmla="*/ 2757056 h 2757056"/>
              <a:gd name="connsiteX6" fmla="*/ 0 w 4073237"/>
              <a:gd name="connsiteY6" fmla="*/ 2560836 h 2757056"/>
              <a:gd name="connsiteX7" fmla="*/ 0 w 4073237"/>
              <a:gd name="connsiteY7" fmla="*/ 196220 h 2757056"/>
              <a:gd name="connsiteX8" fmla="*/ 196220 w 4073237"/>
              <a:gd name="connsiteY8" fmla="*/ 0 h 275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73237" h="2757056">
                <a:moveTo>
                  <a:pt x="196220" y="0"/>
                </a:moveTo>
                <a:lnTo>
                  <a:pt x="3877017" y="0"/>
                </a:lnTo>
                <a:cubicBezTo>
                  <a:pt x="3985386" y="0"/>
                  <a:pt x="4073237" y="87851"/>
                  <a:pt x="4073237" y="196220"/>
                </a:cubicBezTo>
                <a:lnTo>
                  <a:pt x="4073237" y="2560836"/>
                </a:lnTo>
                <a:cubicBezTo>
                  <a:pt x="4073237" y="2669205"/>
                  <a:pt x="3985386" y="2757056"/>
                  <a:pt x="3877017" y="2757056"/>
                </a:cubicBezTo>
                <a:lnTo>
                  <a:pt x="196220" y="2757056"/>
                </a:lnTo>
                <a:cubicBezTo>
                  <a:pt x="87851" y="2757056"/>
                  <a:pt x="0" y="2669205"/>
                  <a:pt x="0" y="2560836"/>
                </a:cubicBezTo>
                <a:lnTo>
                  <a:pt x="0" y="196220"/>
                </a:lnTo>
                <a:cubicBezTo>
                  <a:pt x="0" y="87851"/>
                  <a:pt x="87851" y="0"/>
                  <a:pt x="196220" y="0"/>
                </a:cubicBezTo>
                <a:close/>
              </a:path>
            </a:pathLst>
          </a:custGeom>
        </p:spPr>
      </p:pic>
      <p:grpSp>
        <p:nvGrpSpPr>
          <p:cNvPr id="43" name="组合 42"/>
          <p:cNvGrpSpPr/>
          <p:nvPr/>
        </p:nvGrpSpPr>
        <p:grpSpPr>
          <a:xfrm>
            <a:off x="11018961" y="6308725"/>
            <a:ext cx="620861" cy="259333"/>
            <a:chOff x="9991936" y="2705194"/>
            <a:chExt cx="620861" cy="259333"/>
          </a:xfrm>
        </p:grpSpPr>
        <p:sp>
          <p:nvSpPr>
            <p:cNvPr id="44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5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46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47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48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49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50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927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空心弧 31"/>
          <p:cNvSpPr/>
          <p:nvPr/>
        </p:nvSpPr>
        <p:spPr>
          <a:xfrm>
            <a:off x="4444997" y="2024731"/>
            <a:ext cx="3360000" cy="3360000"/>
          </a:xfrm>
          <a:prstGeom prst="blockArc">
            <a:avLst>
              <a:gd name="adj1" fmla="val 16199997"/>
              <a:gd name="adj2" fmla="val 8579964"/>
              <a:gd name="adj3" fmla="val 4527"/>
            </a:avLst>
          </a:prstGeom>
          <a:solidFill>
            <a:srgbClr val="AEABA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3" name="空心弧 32"/>
          <p:cNvSpPr/>
          <p:nvPr/>
        </p:nvSpPr>
        <p:spPr>
          <a:xfrm>
            <a:off x="4631661" y="2211398"/>
            <a:ext cx="2986672" cy="2986669"/>
          </a:xfrm>
          <a:prstGeom prst="blockArc">
            <a:avLst>
              <a:gd name="adj1" fmla="val 16199997"/>
              <a:gd name="adj2" fmla="val 10552654"/>
              <a:gd name="adj3" fmla="val 5085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4" name="空心弧 33"/>
          <p:cNvSpPr/>
          <p:nvPr/>
        </p:nvSpPr>
        <p:spPr>
          <a:xfrm>
            <a:off x="4818332" y="2398067"/>
            <a:ext cx="2613337" cy="2613335"/>
          </a:xfrm>
          <a:prstGeom prst="blockArc">
            <a:avLst>
              <a:gd name="adj1" fmla="val 16199997"/>
              <a:gd name="adj2" fmla="val 11627833"/>
              <a:gd name="adj3" fmla="val 5703"/>
            </a:avLst>
          </a:prstGeom>
          <a:solidFill>
            <a:srgbClr val="7570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5" name="空心弧 34"/>
          <p:cNvSpPr/>
          <p:nvPr/>
        </p:nvSpPr>
        <p:spPr>
          <a:xfrm>
            <a:off x="5004996" y="2584731"/>
            <a:ext cx="2240005" cy="2240003"/>
          </a:xfrm>
          <a:prstGeom prst="blockArc">
            <a:avLst>
              <a:gd name="adj1" fmla="val 16199997"/>
              <a:gd name="adj2" fmla="val 13295224"/>
              <a:gd name="adj3" fmla="val 5800"/>
            </a:avLst>
          </a:prstGeom>
          <a:solidFill>
            <a:srgbClr val="AEABA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521881" y="3000515"/>
            <a:ext cx="5149081" cy="1456267"/>
            <a:chOff x="2641409" y="2413000"/>
            <a:chExt cx="3861811" cy="109220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2641409" y="2413000"/>
              <a:ext cx="1335280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  <a:headEnd type="oval" w="sm" len="sm"/>
              <a:tailEnd type="oval" w="sm" len="sm"/>
            </a:ln>
            <a:effectLst/>
          </p:spPr>
        </p:cxnSp>
        <p:cxnSp>
          <p:nvCxnSpPr>
            <p:cNvPr id="38" name="直接连接符 37"/>
            <p:cNvCxnSpPr/>
            <p:nvPr/>
          </p:nvCxnSpPr>
          <p:spPr>
            <a:xfrm>
              <a:off x="2641409" y="3505200"/>
              <a:ext cx="1059057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  <a:headEnd type="oval" w="sm" len="sm"/>
              <a:tailEnd type="oval" w="sm" len="sm"/>
            </a:ln>
            <a:effectLst/>
          </p:spPr>
        </p:cxnSp>
        <p:cxnSp>
          <p:nvCxnSpPr>
            <p:cNvPr id="39" name="直接连接符 38"/>
            <p:cNvCxnSpPr/>
            <p:nvPr/>
          </p:nvCxnSpPr>
          <p:spPr>
            <a:xfrm>
              <a:off x="5676900" y="2413000"/>
              <a:ext cx="826320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  <a:headEnd type="oval" w="sm" len="sm"/>
              <a:tailEnd type="oval" w="sm" len="sm"/>
            </a:ln>
            <a:effectLst/>
          </p:spPr>
        </p:cxnSp>
        <p:cxnSp>
          <p:nvCxnSpPr>
            <p:cNvPr id="40" name="直接连接符 39"/>
            <p:cNvCxnSpPr/>
            <p:nvPr/>
          </p:nvCxnSpPr>
          <p:spPr>
            <a:xfrm>
              <a:off x="5329238" y="3505200"/>
              <a:ext cx="1173982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  <a:headEnd type="oval" w="sm" len="sm"/>
              <a:tailEnd type="oval" w="sm" len="sm"/>
            </a:ln>
            <a:effectLst/>
          </p:spPr>
        </p:cxnSp>
      </p:grpSp>
      <p:sp>
        <p:nvSpPr>
          <p:cNvPr id="41" name="矩形 40"/>
          <p:cNvSpPr/>
          <p:nvPr/>
        </p:nvSpPr>
        <p:spPr>
          <a:xfrm>
            <a:off x="5383317" y="3581247"/>
            <a:ext cx="1483360" cy="369332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b="1" dirty="0">
                <a:solidFill>
                  <a:prstClr val="white"/>
                </a:solidFill>
              </a:rPr>
              <a:t>OPTION </a:t>
            </a:r>
            <a:endParaRPr lang="zh-CN" altLang="en-US" sz="1100" b="1" dirty="0">
              <a:solidFill>
                <a:prstClr val="white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8808495" y="2473563"/>
            <a:ext cx="2562187" cy="838460"/>
            <a:chOff x="1136195" y="2091953"/>
            <a:chExt cx="2562187" cy="838460"/>
          </a:xfrm>
        </p:grpSpPr>
        <p:sp>
          <p:nvSpPr>
            <p:cNvPr id="43" name="文本框 27"/>
            <p:cNvSpPr txBox="1"/>
            <p:nvPr/>
          </p:nvSpPr>
          <p:spPr>
            <a:xfrm>
              <a:off x="1136195" y="2091953"/>
              <a:ext cx="16442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altLang="zh-CN" sz="2000" b="1" dirty="0">
                  <a:solidFill>
                    <a:prstClr val="white"/>
                  </a:solidFill>
                </a:rPr>
                <a:t>OPTION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44" name="文本框 28"/>
            <p:cNvSpPr txBox="1"/>
            <p:nvPr/>
          </p:nvSpPr>
          <p:spPr>
            <a:xfrm>
              <a:off x="1136195" y="2407193"/>
              <a:ext cx="25621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Go ahead and replace it with your own text.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808495" y="3955265"/>
            <a:ext cx="2562187" cy="838460"/>
            <a:chOff x="1136195" y="2091953"/>
            <a:chExt cx="2562187" cy="838460"/>
          </a:xfrm>
        </p:grpSpPr>
        <p:sp>
          <p:nvSpPr>
            <p:cNvPr id="46" name="文本框 27"/>
            <p:cNvSpPr txBox="1"/>
            <p:nvPr/>
          </p:nvSpPr>
          <p:spPr>
            <a:xfrm>
              <a:off x="1136195" y="2091953"/>
              <a:ext cx="16442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altLang="zh-CN" sz="2000" b="1" dirty="0">
                  <a:solidFill>
                    <a:prstClr val="white"/>
                  </a:solidFill>
                </a:rPr>
                <a:t>OPTION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47" name="文本框 28"/>
            <p:cNvSpPr txBox="1"/>
            <p:nvPr/>
          </p:nvSpPr>
          <p:spPr>
            <a:xfrm>
              <a:off x="1136195" y="2407193"/>
              <a:ext cx="25621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Go ahead and replace it with your own text.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31313" y="2473563"/>
            <a:ext cx="2562187" cy="838460"/>
            <a:chOff x="1136195" y="2091953"/>
            <a:chExt cx="2562187" cy="838460"/>
          </a:xfrm>
        </p:grpSpPr>
        <p:sp>
          <p:nvSpPr>
            <p:cNvPr id="49" name="文本框 27"/>
            <p:cNvSpPr txBox="1"/>
            <p:nvPr/>
          </p:nvSpPr>
          <p:spPr>
            <a:xfrm>
              <a:off x="2054150" y="2091953"/>
              <a:ext cx="1644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tr-TR" altLang="zh-CN" sz="2000" b="1" dirty="0">
                  <a:solidFill>
                    <a:prstClr val="white"/>
                  </a:solidFill>
                </a:rPr>
                <a:t>OPTION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50" name="文本框 28"/>
            <p:cNvSpPr txBox="1"/>
            <p:nvPr/>
          </p:nvSpPr>
          <p:spPr>
            <a:xfrm>
              <a:off x="1136195" y="2407193"/>
              <a:ext cx="25621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Go ahead and replace it with your own text.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31313" y="3955265"/>
            <a:ext cx="2562187" cy="838460"/>
            <a:chOff x="1136195" y="2091953"/>
            <a:chExt cx="2562187" cy="838460"/>
          </a:xfrm>
        </p:grpSpPr>
        <p:sp>
          <p:nvSpPr>
            <p:cNvPr id="52" name="文本框 27"/>
            <p:cNvSpPr txBox="1"/>
            <p:nvPr/>
          </p:nvSpPr>
          <p:spPr>
            <a:xfrm>
              <a:off x="2054150" y="2091953"/>
              <a:ext cx="1644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tr-TR" altLang="zh-CN" sz="2000" b="1" dirty="0">
                  <a:solidFill>
                    <a:prstClr val="white"/>
                  </a:solidFill>
                </a:rPr>
                <a:t>OPTION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53" name="文本框 28"/>
            <p:cNvSpPr txBox="1"/>
            <p:nvPr/>
          </p:nvSpPr>
          <p:spPr>
            <a:xfrm>
              <a:off x="1136195" y="2407193"/>
              <a:ext cx="25621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Go ahead and replace it with your own text.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60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61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62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63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64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65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66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206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4"/>
          <p:cNvSpPr/>
          <p:nvPr/>
        </p:nvSpPr>
        <p:spPr>
          <a:xfrm>
            <a:off x="4727054" y="3099712"/>
            <a:ext cx="4907954" cy="12298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tr-TR" altLang="zh-CN" sz="6600" b="1" dirty="0" smtClean="0">
                <a:solidFill>
                  <a:prstClr val="white"/>
                </a:solidFill>
              </a:rPr>
              <a:t>LAYOUTS</a:t>
            </a:r>
            <a:endParaRPr lang="zh-CN" altLang="en-US" sz="6600" b="1" dirty="0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820996" y="2897816"/>
            <a:ext cx="1611304" cy="1611304"/>
            <a:chOff x="7718665" y="2539784"/>
            <a:chExt cx="2896028" cy="2896028"/>
          </a:xfrm>
        </p:grpSpPr>
        <p:sp>
          <p:nvSpPr>
            <p:cNvPr id="20" name="椭圆 19"/>
            <p:cNvSpPr/>
            <p:nvPr/>
          </p:nvSpPr>
          <p:spPr>
            <a:xfrm>
              <a:off x="7718665" y="2539784"/>
              <a:ext cx="2896028" cy="2896028"/>
            </a:xfrm>
            <a:prstGeom prst="ellipse">
              <a:avLst/>
            </a:prstGeom>
            <a:solidFill>
              <a:sysClr val="window" lastClr="FFFFFF"/>
            </a:solidFill>
            <a:ln w="889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21" name="矩形 21"/>
            <p:cNvSpPr/>
            <p:nvPr/>
          </p:nvSpPr>
          <p:spPr>
            <a:xfrm>
              <a:off x="7883905" y="3181490"/>
              <a:ext cx="2565546" cy="16528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0</a:t>
              </a:r>
              <a:r>
                <a:rPr lang="tr-TR" altLang="zh-CN" sz="4800" b="1" kern="0" dirty="0">
                  <a:solidFill>
                    <a:srgbClr val="44546A"/>
                  </a:solidFill>
                </a:rPr>
                <a:t>3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288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占位符 54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1557" y="2055414"/>
            <a:ext cx="2243375" cy="1579845"/>
          </a:xfrm>
          <a:custGeom>
            <a:avLst/>
            <a:gdLst>
              <a:gd name="connsiteX0" fmla="*/ 0 w 2243375"/>
              <a:gd name="connsiteY0" fmla="*/ 0 h 1579845"/>
              <a:gd name="connsiteX1" fmla="*/ 2243375 w 2243375"/>
              <a:gd name="connsiteY1" fmla="*/ 0 h 1579845"/>
              <a:gd name="connsiteX2" fmla="*/ 2243375 w 2243375"/>
              <a:gd name="connsiteY2" fmla="*/ 1579845 h 1579845"/>
              <a:gd name="connsiteX3" fmla="*/ 0 w 2243375"/>
              <a:gd name="connsiteY3" fmla="*/ 1579845 h 15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75" h="1579845">
                <a:moveTo>
                  <a:pt x="0" y="0"/>
                </a:moveTo>
                <a:lnTo>
                  <a:pt x="2243375" y="0"/>
                </a:lnTo>
                <a:lnTo>
                  <a:pt x="2243375" y="1579845"/>
                </a:lnTo>
                <a:lnTo>
                  <a:pt x="0" y="1579845"/>
                </a:lnTo>
                <a:close/>
              </a:path>
            </a:pathLst>
          </a:custGeom>
        </p:spPr>
      </p:pic>
      <p:pic>
        <p:nvPicPr>
          <p:cNvPr id="35" name="图片占位符 56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72581" y="2055416"/>
            <a:ext cx="2243375" cy="1579845"/>
          </a:xfrm>
          <a:custGeom>
            <a:avLst/>
            <a:gdLst>
              <a:gd name="connsiteX0" fmla="*/ 0 w 2243375"/>
              <a:gd name="connsiteY0" fmla="*/ 0 h 1579845"/>
              <a:gd name="connsiteX1" fmla="*/ 2243375 w 2243375"/>
              <a:gd name="connsiteY1" fmla="*/ 0 h 1579845"/>
              <a:gd name="connsiteX2" fmla="*/ 2243375 w 2243375"/>
              <a:gd name="connsiteY2" fmla="*/ 1579845 h 1579845"/>
              <a:gd name="connsiteX3" fmla="*/ 0 w 2243375"/>
              <a:gd name="connsiteY3" fmla="*/ 1579845 h 15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75" h="1579845">
                <a:moveTo>
                  <a:pt x="0" y="0"/>
                </a:moveTo>
                <a:lnTo>
                  <a:pt x="2243375" y="0"/>
                </a:lnTo>
                <a:lnTo>
                  <a:pt x="2243375" y="1579845"/>
                </a:lnTo>
                <a:lnTo>
                  <a:pt x="0" y="1579845"/>
                </a:lnTo>
                <a:close/>
              </a:path>
            </a:pathLst>
          </a:custGeom>
        </p:spPr>
      </p:pic>
      <p:pic>
        <p:nvPicPr>
          <p:cNvPr id="36" name="图片占位符 58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9932" y="2055416"/>
            <a:ext cx="2243377" cy="1579845"/>
          </a:xfrm>
          <a:custGeom>
            <a:avLst/>
            <a:gdLst>
              <a:gd name="connsiteX0" fmla="*/ 0 w 2243377"/>
              <a:gd name="connsiteY0" fmla="*/ 0 h 1579845"/>
              <a:gd name="connsiteX1" fmla="*/ 2243377 w 2243377"/>
              <a:gd name="connsiteY1" fmla="*/ 0 h 1579845"/>
              <a:gd name="connsiteX2" fmla="*/ 2243377 w 2243377"/>
              <a:gd name="connsiteY2" fmla="*/ 1579845 h 1579845"/>
              <a:gd name="connsiteX3" fmla="*/ 0 w 2243377"/>
              <a:gd name="connsiteY3" fmla="*/ 1579845 h 15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77" h="1579845">
                <a:moveTo>
                  <a:pt x="0" y="0"/>
                </a:moveTo>
                <a:lnTo>
                  <a:pt x="2243377" y="0"/>
                </a:lnTo>
                <a:lnTo>
                  <a:pt x="2243377" y="1579845"/>
                </a:lnTo>
                <a:lnTo>
                  <a:pt x="0" y="1579845"/>
                </a:lnTo>
                <a:close/>
              </a:path>
            </a:pathLst>
          </a:custGeom>
        </p:spPr>
      </p:pic>
      <p:pic>
        <p:nvPicPr>
          <p:cNvPr id="37" name="图片占位符 60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19952" y="2055416"/>
            <a:ext cx="2243375" cy="1579845"/>
          </a:xfrm>
          <a:custGeom>
            <a:avLst/>
            <a:gdLst>
              <a:gd name="connsiteX0" fmla="*/ 0 w 2243375"/>
              <a:gd name="connsiteY0" fmla="*/ 0 h 1579845"/>
              <a:gd name="connsiteX1" fmla="*/ 2243375 w 2243375"/>
              <a:gd name="connsiteY1" fmla="*/ 0 h 1579845"/>
              <a:gd name="connsiteX2" fmla="*/ 2243375 w 2243375"/>
              <a:gd name="connsiteY2" fmla="*/ 1579845 h 1579845"/>
              <a:gd name="connsiteX3" fmla="*/ 0 w 2243375"/>
              <a:gd name="connsiteY3" fmla="*/ 1579845 h 15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75" h="1579845">
                <a:moveTo>
                  <a:pt x="0" y="0"/>
                </a:moveTo>
                <a:lnTo>
                  <a:pt x="2243375" y="0"/>
                </a:lnTo>
                <a:lnTo>
                  <a:pt x="2243375" y="1579845"/>
                </a:lnTo>
                <a:lnTo>
                  <a:pt x="0" y="1579845"/>
                </a:lnTo>
                <a:close/>
              </a:path>
            </a:pathLst>
          </a:custGeom>
        </p:spPr>
      </p:pic>
      <p:pic>
        <p:nvPicPr>
          <p:cNvPr id="38" name="图片占位符 62"/>
          <p:cNvPicPr>
            <a:picLocks noChangeAspect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1557" y="3943466"/>
            <a:ext cx="2243375" cy="1579845"/>
          </a:xfrm>
          <a:custGeom>
            <a:avLst/>
            <a:gdLst>
              <a:gd name="connsiteX0" fmla="*/ 0 w 2243375"/>
              <a:gd name="connsiteY0" fmla="*/ 0 h 1579845"/>
              <a:gd name="connsiteX1" fmla="*/ 2243375 w 2243375"/>
              <a:gd name="connsiteY1" fmla="*/ 0 h 1579845"/>
              <a:gd name="connsiteX2" fmla="*/ 2243375 w 2243375"/>
              <a:gd name="connsiteY2" fmla="*/ 1579845 h 1579845"/>
              <a:gd name="connsiteX3" fmla="*/ 0 w 2243375"/>
              <a:gd name="connsiteY3" fmla="*/ 1579845 h 15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75" h="1579845">
                <a:moveTo>
                  <a:pt x="0" y="0"/>
                </a:moveTo>
                <a:lnTo>
                  <a:pt x="2243375" y="0"/>
                </a:lnTo>
                <a:lnTo>
                  <a:pt x="2243375" y="1579845"/>
                </a:lnTo>
                <a:lnTo>
                  <a:pt x="0" y="1579845"/>
                </a:lnTo>
                <a:close/>
              </a:path>
            </a:pathLst>
          </a:custGeom>
        </p:spPr>
      </p:pic>
      <p:pic>
        <p:nvPicPr>
          <p:cNvPr id="39" name="图片占位符 64"/>
          <p:cNvPicPr>
            <a:picLocks noChangeAspect="1"/>
          </p:cNvPicPr>
          <p:nvPr/>
        </p:nvPicPr>
        <p:blipFill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72581" y="3943469"/>
            <a:ext cx="2243375" cy="1579845"/>
          </a:xfrm>
          <a:custGeom>
            <a:avLst/>
            <a:gdLst>
              <a:gd name="connsiteX0" fmla="*/ 0 w 2243375"/>
              <a:gd name="connsiteY0" fmla="*/ 0 h 1579845"/>
              <a:gd name="connsiteX1" fmla="*/ 2243375 w 2243375"/>
              <a:gd name="connsiteY1" fmla="*/ 0 h 1579845"/>
              <a:gd name="connsiteX2" fmla="*/ 2243375 w 2243375"/>
              <a:gd name="connsiteY2" fmla="*/ 1579845 h 1579845"/>
              <a:gd name="connsiteX3" fmla="*/ 0 w 2243375"/>
              <a:gd name="connsiteY3" fmla="*/ 1579845 h 15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75" h="1579845">
                <a:moveTo>
                  <a:pt x="0" y="0"/>
                </a:moveTo>
                <a:lnTo>
                  <a:pt x="2243375" y="0"/>
                </a:lnTo>
                <a:lnTo>
                  <a:pt x="2243375" y="1579845"/>
                </a:lnTo>
                <a:lnTo>
                  <a:pt x="0" y="1579845"/>
                </a:lnTo>
                <a:close/>
              </a:path>
            </a:pathLst>
          </a:custGeom>
        </p:spPr>
      </p:pic>
      <p:pic>
        <p:nvPicPr>
          <p:cNvPr id="40" name="图片占位符 66"/>
          <p:cNvPicPr>
            <a:picLocks noChangeAspect="1"/>
          </p:cNvPicPr>
          <p:nvPr/>
        </p:nvPicPr>
        <p:blipFill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9932" y="3943469"/>
            <a:ext cx="2243377" cy="1579845"/>
          </a:xfrm>
          <a:custGeom>
            <a:avLst/>
            <a:gdLst>
              <a:gd name="connsiteX0" fmla="*/ 0 w 2243377"/>
              <a:gd name="connsiteY0" fmla="*/ 0 h 1579845"/>
              <a:gd name="connsiteX1" fmla="*/ 2243377 w 2243377"/>
              <a:gd name="connsiteY1" fmla="*/ 0 h 1579845"/>
              <a:gd name="connsiteX2" fmla="*/ 2243377 w 2243377"/>
              <a:gd name="connsiteY2" fmla="*/ 1579845 h 1579845"/>
              <a:gd name="connsiteX3" fmla="*/ 0 w 2243377"/>
              <a:gd name="connsiteY3" fmla="*/ 1579845 h 15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77" h="1579845">
                <a:moveTo>
                  <a:pt x="0" y="0"/>
                </a:moveTo>
                <a:lnTo>
                  <a:pt x="2243377" y="0"/>
                </a:lnTo>
                <a:lnTo>
                  <a:pt x="2243377" y="1579845"/>
                </a:lnTo>
                <a:lnTo>
                  <a:pt x="0" y="1579845"/>
                </a:lnTo>
                <a:close/>
              </a:path>
            </a:pathLst>
          </a:custGeom>
        </p:spPr>
      </p:pic>
      <p:pic>
        <p:nvPicPr>
          <p:cNvPr id="41" name="图片占位符 68"/>
          <p:cNvPicPr>
            <a:picLocks noChangeAspect="1"/>
          </p:cNvPicPr>
          <p:nvPr/>
        </p:nvPicPr>
        <p:blipFill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19952" y="3943469"/>
            <a:ext cx="2243375" cy="1579845"/>
          </a:xfrm>
          <a:custGeom>
            <a:avLst/>
            <a:gdLst>
              <a:gd name="connsiteX0" fmla="*/ 0 w 2243375"/>
              <a:gd name="connsiteY0" fmla="*/ 0 h 1579845"/>
              <a:gd name="connsiteX1" fmla="*/ 2243375 w 2243375"/>
              <a:gd name="connsiteY1" fmla="*/ 0 h 1579845"/>
              <a:gd name="connsiteX2" fmla="*/ 2243375 w 2243375"/>
              <a:gd name="connsiteY2" fmla="*/ 1579845 h 1579845"/>
              <a:gd name="connsiteX3" fmla="*/ 0 w 2243375"/>
              <a:gd name="connsiteY3" fmla="*/ 1579845 h 15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75" h="1579845">
                <a:moveTo>
                  <a:pt x="0" y="0"/>
                </a:moveTo>
                <a:lnTo>
                  <a:pt x="2243375" y="0"/>
                </a:lnTo>
                <a:lnTo>
                  <a:pt x="2243375" y="1579845"/>
                </a:lnTo>
                <a:lnTo>
                  <a:pt x="0" y="1579845"/>
                </a:lnTo>
                <a:close/>
              </a:path>
            </a:pathLst>
          </a:custGeom>
        </p:spPr>
      </p:pic>
      <p:sp>
        <p:nvSpPr>
          <p:cNvPr id="42" name="Rectangle 17"/>
          <p:cNvSpPr/>
          <p:nvPr/>
        </p:nvSpPr>
        <p:spPr>
          <a:xfrm>
            <a:off x="1041086" y="2055413"/>
            <a:ext cx="2245395" cy="29616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Rectangle 18"/>
          <p:cNvSpPr/>
          <p:nvPr/>
        </p:nvSpPr>
        <p:spPr>
          <a:xfrm>
            <a:off x="3674240" y="2055413"/>
            <a:ext cx="2245395" cy="29616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Rectangle 19"/>
          <p:cNvSpPr/>
          <p:nvPr/>
        </p:nvSpPr>
        <p:spPr>
          <a:xfrm>
            <a:off x="6231551" y="2055413"/>
            <a:ext cx="2245395" cy="29616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5" name="Rectangle 20"/>
          <p:cNvSpPr/>
          <p:nvPr/>
        </p:nvSpPr>
        <p:spPr>
          <a:xfrm>
            <a:off x="8819480" y="2055413"/>
            <a:ext cx="2245395" cy="29616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6" name="Rectangle 21"/>
          <p:cNvSpPr/>
          <p:nvPr/>
        </p:nvSpPr>
        <p:spPr>
          <a:xfrm>
            <a:off x="1041086" y="3943463"/>
            <a:ext cx="2245395" cy="29616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Rectangle 22"/>
          <p:cNvSpPr/>
          <p:nvPr/>
        </p:nvSpPr>
        <p:spPr>
          <a:xfrm>
            <a:off x="3674240" y="3943463"/>
            <a:ext cx="2245395" cy="29616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8" name="Rectangle 23"/>
          <p:cNvSpPr/>
          <p:nvPr/>
        </p:nvSpPr>
        <p:spPr>
          <a:xfrm>
            <a:off x="6232941" y="3943463"/>
            <a:ext cx="2239447" cy="29616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9" name="Rectangle 24"/>
          <p:cNvSpPr/>
          <p:nvPr/>
        </p:nvSpPr>
        <p:spPr>
          <a:xfrm>
            <a:off x="8819480" y="3943463"/>
            <a:ext cx="2245395" cy="29616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0" name="文本框 38"/>
          <p:cNvSpPr txBox="1"/>
          <p:nvPr/>
        </p:nvSpPr>
        <p:spPr>
          <a:xfrm>
            <a:off x="1585200" y="2035956"/>
            <a:ext cx="115608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sz="1400" b="1" dirty="0">
                <a:solidFill>
                  <a:srgbClr val="44546A"/>
                </a:solidFill>
                <a:latin typeface="微软雅黑"/>
              </a:rPr>
              <a:t>STEP HERE</a:t>
            </a:r>
            <a:endParaRPr lang="zh-CN" altLang="en-US" sz="1400" b="1" dirty="0">
              <a:solidFill>
                <a:srgbClr val="44546A"/>
              </a:solidFill>
              <a:latin typeface="微软雅黑"/>
            </a:endParaRPr>
          </a:p>
        </p:txBody>
      </p:sp>
      <p:sp>
        <p:nvSpPr>
          <p:cNvPr id="51" name="文本框 39"/>
          <p:cNvSpPr txBox="1"/>
          <p:nvPr/>
        </p:nvSpPr>
        <p:spPr>
          <a:xfrm>
            <a:off x="1585199" y="3943463"/>
            <a:ext cx="115608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sz="1400" b="1" dirty="0">
                <a:solidFill>
                  <a:srgbClr val="44546A"/>
                </a:solidFill>
                <a:latin typeface="微软雅黑"/>
              </a:rPr>
              <a:t>STEP HERE</a:t>
            </a:r>
            <a:endParaRPr lang="zh-CN" altLang="en-US" sz="1400" b="1" dirty="0">
              <a:solidFill>
                <a:srgbClr val="44546A"/>
              </a:solidFill>
              <a:latin typeface="微软雅黑"/>
            </a:endParaRPr>
          </a:p>
        </p:txBody>
      </p:sp>
      <p:sp>
        <p:nvSpPr>
          <p:cNvPr id="52" name="文本框 40"/>
          <p:cNvSpPr txBox="1"/>
          <p:nvPr/>
        </p:nvSpPr>
        <p:spPr>
          <a:xfrm>
            <a:off x="4216458" y="2035956"/>
            <a:ext cx="115608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sz="1400" b="1" dirty="0">
                <a:solidFill>
                  <a:srgbClr val="44546A"/>
                </a:solidFill>
                <a:latin typeface="微软雅黑"/>
              </a:rPr>
              <a:t>STEP HERE</a:t>
            </a:r>
            <a:endParaRPr lang="zh-CN" altLang="en-US" sz="1400" b="1" dirty="0">
              <a:solidFill>
                <a:srgbClr val="44546A"/>
              </a:solidFill>
              <a:latin typeface="微软雅黑"/>
            </a:endParaRPr>
          </a:p>
        </p:txBody>
      </p:sp>
      <p:sp>
        <p:nvSpPr>
          <p:cNvPr id="53" name="文本框 41"/>
          <p:cNvSpPr txBox="1"/>
          <p:nvPr/>
        </p:nvSpPr>
        <p:spPr>
          <a:xfrm>
            <a:off x="4216458" y="3943463"/>
            <a:ext cx="115608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sz="1400" b="1" dirty="0">
                <a:solidFill>
                  <a:srgbClr val="44546A"/>
                </a:solidFill>
                <a:latin typeface="微软雅黑"/>
              </a:rPr>
              <a:t>STEP HERE</a:t>
            </a:r>
            <a:endParaRPr lang="zh-CN" altLang="en-US" sz="1400" b="1" dirty="0">
              <a:solidFill>
                <a:srgbClr val="44546A"/>
              </a:solidFill>
              <a:latin typeface="微软雅黑"/>
            </a:endParaRPr>
          </a:p>
        </p:txBody>
      </p:sp>
      <p:sp>
        <p:nvSpPr>
          <p:cNvPr id="54" name="文本框 42"/>
          <p:cNvSpPr txBox="1"/>
          <p:nvPr/>
        </p:nvSpPr>
        <p:spPr>
          <a:xfrm>
            <a:off x="6793999" y="2035956"/>
            <a:ext cx="115608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sz="1400" b="1" dirty="0">
                <a:solidFill>
                  <a:srgbClr val="44546A"/>
                </a:solidFill>
                <a:latin typeface="微软雅黑"/>
              </a:rPr>
              <a:t>STEP HERE</a:t>
            </a:r>
            <a:endParaRPr lang="zh-CN" altLang="en-US" sz="1400" b="1" dirty="0">
              <a:solidFill>
                <a:srgbClr val="44546A"/>
              </a:solidFill>
              <a:latin typeface="微软雅黑"/>
            </a:endParaRPr>
          </a:p>
        </p:txBody>
      </p:sp>
      <p:sp>
        <p:nvSpPr>
          <p:cNvPr id="55" name="文本框 43"/>
          <p:cNvSpPr txBox="1"/>
          <p:nvPr/>
        </p:nvSpPr>
        <p:spPr>
          <a:xfrm>
            <a:off x="6793999" y="3943463"/>
            <a:ext cx="115608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sz="1400" b="1" dirty="0">
                <a:solidFill>
                  <a:srgbClr val="44546A"/>
                </a:solidFill>
                <a:latin typeface="微软雅黑"/>
              </a:rPr>
              <a:t>STEP HERE</a:t>
            </a:r>
            <a:endParaRPr lang="zh-CN" altLang="en-US" sz="1400" b="1" dirty="0">
              <a:solidFill>
                <a:srgbClr val="44546A"/>
              </a:solidFill>
              <a:latin typeface="微软雅黑"/>
            </a:endParaRPr>
          </a:p>
        </p:txBody>
      </p:sp>
      <p:sp>
        <p:nvSpPr>
          <p:cNvPr id="56" name="文本框 44"/>
          <p:cNvSpPr txBox="1"/>
          <p:nvPr/>
        </p:nvSpPr>
        <p:spPr>
          <a:xfrm>
            <a:off x="9346752" y="2035956"/>
            <a:ext cx="115608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sz="1400" b="1" dirty="0">
                <a:solidFill>
                  <a:srgbClr val="44546A"/>
                </a:solidFill>
                <a:latin typeface="微软雅黑"/>
              </a:rPr>
              <a:t>STEP HERE</a:t>
            </a:r>
            <a:endParaRPr lang="zh-CN" altLang="en-US" sz="1400" b="1" dirty="0">
              <a:solidFill>
                <a:srgbClr val="44546A"/>
              </a:solidFill>
              <a:latin typeface="微软雅黑"/>
            </a:endParaRPr>
          </a:p>
        </p:txBody>
      </p:sp>
      <p:sp>
        <p:nvSpPr>
          <p:cNvPr id="57" name="文本框 45"/>
          <p:cNvSpPr txBox="1"/>
          <p:nvPr/>
        </p:nvSpPr>
        <p:spPr>
          <a:xfrm>
            <a:off x="9346752" y="3943463"/>
            <a:ext cx="115608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tr-TR" altLang="zh-CN" sz="1400" b="1" dirty="0">
                <a:solidFill>
                  <a:srgbClr val="44546A"/>
                </a:solidFill>
                <a:latin typeface="微软雅黑"/>
              </a:rPr>
              <a:t>STEP HERE</a:t>
            </a:r>
            <a:endParaRPr lang="zh-CN" altLang="en-US" sz="1400" b="1" dirty="0">
              <a:solidFill>
                <a:srgbClr val="44546A"/>
              </a:solidFill>
              <a:latin typeface="微软雅黑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64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5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66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67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68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69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70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324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20"/>
          <p:cNvSpPr/>
          <p:nvPr/>
        </p:nvSpPr>
        <p:spPr>
          <a:xfrm>
            <a:off x="2427316" y="2410691"/>
            <a:ext cx="7348451" cy="1785997"/>
          </a:xfrm>
          <a:custGeom>
            <a:avLst/>
            <a:gdLst>
              <a:gd name="connsiteX0" fmla="*/ 0 w 7348451"/>
              <a:gd name="connsiteY0" fmla="*/ 0 h 1785997"/>
              <a:gd name="connsiteX1" fmla="*/ 7348451 w 7348451"/>
              <a:gd name="connsiteY1" fmla="*/ 0 h 1785997"/>
              <a:gd name="connsiteX2" fmla="*/ 7348451 w 7348451"/>
              <a:gd name="connsiteY2" fmla="*/ 1785997 h 1785997"/>
              <a:gd name="connsiteX3" fmla="*/ 0 w 7348451"/>
              <a:gd name="connsiteY3" fmla="*/ 1785997 h 1785997"/>
              <a:gd name="connsiteX4" fmla="*/ 0 w 7348451"/>
              <a:gd name="connsiteY4" fmla="*/ 0 h 1785997"/>
              <a:gd name="connsiteX0" fmla="*/ 0 w 7348451"/>
              <a:gd name="connsiteY0" fmla="*/ 0 h 1785997"/>
              <a:gd name="connsiteX1" fmla="*/ 7348451 w 7348451"/>
              <a:gd name="connsiteY1" fmla="*/ 0 h 1785997"/>
              <a:gd name="connsiteX2" fmla="*/ 7348451 w 7348451"/>
              <a:gd name="connsiteY2" fmla="*/ 1785997 h 1785997"/>
              <a:gd name="connsiteX3" fmla="*/ 3773979 w 7348451"/>
              <a:gd name="connsiteY3" fmla="*/ 1762298 h 1785997"/>
              <a:gd name="connsiteX4" fmla="*/ 0 w 7348451"/>
              <a:gd name="connsiteY4" fmla="*/ 1785997 h 1785997"/>
              <a:gd name="connsiteX5" fmla="*/ 0 w 7348451"/>
              <a:gd name="connsiteY5" fmla="*/ 0 h 1785997"/>
              <a:gd name="connsiteX0" fmla="*/ 3773979 w 7348451"/>
              <a:gd name="connsiteY0" fmla="*/ 1762298 h 1853738"/>
              <a:gd name="connsiteX1" fmla="*/ 0 w 7348451"/>
              <a:gd name="connsiteY1" fmla="*/ 1785997 h 1853738"/>
              <a:gd name="connsiteX2" fmla="*/ 0 w 7348451"/>
              <a:gd name="connsiteY2" fmla="*/ 0 h 1853738"/>
              <a:gd name="connsiteX3" fmla="*/ 7348451 w 7348451"/>
              <a:gd name="connsiteY3" fmla="*/ 0 h 1853738"/>
              <a:gd name="connsiteX4" fmla="*/ 7348451 w 7348451"/>
              <a:gd name="connsiteY4" fmla="*/ 1785997 h 1853738"/>
              <a:gd name="connsiteX5" fmla="*/ 3865419 w 7348451"/>
              <a:gd name="connsiteY5" fmla="*/ 1853738 h 1853738"/>
              <a:gd name="connsiteX0" fmla="*/ 3773979 w 7348451"/>
              <a:gd name="connsiteY0" fmla="*/ 1762298 h 1785997"/>
              <a:gd name="connsiteX1" fmla="*/ 0 w 7348451"/>
              <a:gd name="connsiteY1" fmla="*/ 1785997 h 1785997"/>
              <a:gd name="connsiteX2" fmla="*/ 0 w 7348451"/>
              <a:gd name="connsiteY2" fmla="*/ 0 h 1785997"/>
              <a:gd name="connsiteX3" fmla="*/ 7348451 w 7348451"/>
              <a:gd name="connsiteY3" fmla="*/ 0 h 1785997"/>
              <a:gd name="connsiteX4" fmla="*/ 7348451 w 7348451"/>
              <a:gd name="connsiteY4" fmla="*/ 1785997 h 1785997"/>
              <a:gd name="connsiteX0" fmla="*/ 0 w 7348451"/>
              <a:gd name="connsiteY0" fmla="*/ 1785997 h 1785997"/>
              <a:gd name="connsiteX1" fmla="*/ 0 w 7348451"/>
              <a:gd name="connsiteY1" fmla="*/ 0 h 1785997"/>
              <a:gd name="connsiteX2" fmla="*/ 7348451 w 7348451"/>
              <a:gd name="connsiteY2" fmla="*/ 0 h 1785997"/>
              <a:gd name="connsiteX3" fmla="*/ 7348451 w 7348451"/>
              <a:gd name="connsiteY3" fmla="*/ 1785997 h 1785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8451" h="1785997">
                <a:moveTo>
                  <a:pt x="0" y="1785997"/>
                </a:moveTo>
                <a:lnTo>
                  <a:pt x="0" y="0"/>
                </a:lnTo>
                <a:lnTo>
                  <a:pt x="7348451" y="0"/>
                </a:lnTo>
                <a:lnTo>
                  <a:pt x="7348451" y="1785997"/>
                </a:lnTo>
              </a:path>
            </a:pathLst>
          </a:custGeom>
          <a:noFill/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2082800" y="4196688"/>
            <a:ext cx="8026400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ash"/>
            <a:miter lim="800000"/>
          </a:ln>
          <a:effectLst/>
        </p:spPr>
      </p:cxnSp>
      <p:grpSp>
        <p:nvGrpSpPr>
          <p:cNvPr id="33" name="组合 32"/>
          <p:cNvGrpSpPr/>
          <p:nvPr/>
        </p:nvGrpSpPr>
        <p:grpSpPr>
          <a:xfrm>
            <a:off x="1884220" y="1821024"/>
            <a:ext cx="8423562" cy="2927452"/>
            <a:chOff x="1200200" y="1801954"/>
            <a:chExt cx="9791602" cy="3402889"/>
          </a:xfrm>
        </p:grpSpPr>
        <p:sp>
          <p:nvSpPr>
            <p:cNvPr id="34" name="椭圆 33"/>
            <p:cNvSpPr/>
            <p:nvPr/>
          </p:nvSpPr>
          <p:spPr>
            <a:xfrm>
              <a:off x="1200200" y="3922039"/>
              <a:ext cx="1282804" cy="1282804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327400" y="3922039"/>
              <a:ext cx="1282804" cy="1282804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454600" y="3922039"/>
              <a:ext cx="1282804" cy="1282804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7581800" y="3922039"/>
              <a:ext cx="1282804" cy="1282804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9708998" y="3922039"/>
              <a:ext cx="1282804" cy="1282804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39" name="椭圆 34"/>
            <p:cNvSpPr/>
            <p:nvPr/>
          </p:nvSpPr>
          <p:spPr>
            <a:xfrm>
              <a:off x="1653872" y="4334070"/>
              <a:ext cx="375459" cy="474876"/>
            </a:xfrm>
            <a:custGeom>
              <a:avLst/>
              <a:gdLst>
                <a:gd name="connsiteX0" fmla="*/ 126399 w 261072"/>
                <a:gd name="connsiteY0" fmla="*/ 143933 h 330200"/>
                <a:gd name="connsiteX1" fmla="*/ 114493 w 261072"/>
                <a:gd name="connsiteY1" fmla="*/ 165100 h 330200"/>
                <a:gd name="connsiteX2" fmla="*/ 135660 w 261072"/>
                <a:gd name="connsiteY2" fmla="*/ 179652 h 330200"/>
                <a:gd name="connsiteX3" fmla="*/ 148889 w 261072"/>
                <a:gd name="connsiteY3" fmla="*/ 157162 h 330200"/>
                <a:gd name="connsiteX4" fmla="*/ 126399 w 261072"/>
                <a:gd name="connsiteY4" fmla="*/ 143933 h 330200"/>
                <a:gd name="connsiteX5" fmla="*/ 62158 w 261072"/>
                <a:gd name="connsiteY5" fmla="*/ 142587 h 330200"/>
                <a:gd name="connsiteX6" fmla="*/ 59301 w 261072"/>
                <a:gd name="connsiteY6" fmla="*/ 149803 h 330200"/>
                <a:gd name="connsiteX7" fmla="*/ 67873 w 261072"/>
                <a:gd name="connsiteY7" fmla="*/ 154132 h 330200"/>
                <a:gd name="connsiteX8" fmla="*/ 70731 w 261072"/>
                <a:gd name="connsiteY8" fmla="*/ 145473 h 330200"/>
                <a:gd name="connsiteX9" fmla="*/ 62158 w 261072"/>
                <a:gd name="connsiteY9" fmla="*/ 142587 h 330200"/>
                <a:gd name="connsiteX10" fmla="*/ 60253 w 261072"/>
                <a:gd name="connsiteY10" fmla="*/ 111601 h 330200"/>
                <a:gd name="connsiteX11" fmla="*/ 50887 w 261072"/>
                <a:gd name="connsiteY11" fmla="*/ 112077 h 330200"/>
                <a:gd name="connsiteX12" fmla="*/ 41997 w 261072"/>
                <a:gd name="connsiteY12" fmla="*/ 118427 h 330200"/>
                <a:gd name="connsiteX13" fmla="*/ 47077 w 261072"/>
                <a:gd name="connsiteY13" fmla="*/ 124777 h 330200"/>
                <a:gd name="connsiteX14" fmla="*/ 52157 w 261072"/>
                <a:gd name="connsiteY14" fmla="*/ 119697 h 330200"/>
                <a:gd name="connsiteX15" fmla="*/ 57237 w 261072"/>
                <a:gd name="connsiteY15" fmla="*/ 122237 h 330200"/>
                <a:gd name="connsiteX16" fmla="*/ 57237 w 261072"/>
                <a:gd name="connsiteY16" fmla="*/ 128587 h 330200"/>
                <a:gd name="connsiteX17" fmla="*/ 57237 w 261072"/>
                <a:gd name="connsiteY17" fmla="*/ 140017 h 330200"/>
                <a:gd name="connsiteX18" fmla="*/ 58507 w 261072"/>
                <a:gd name="connsiteY18" fmla="*/ 141287 h 330200"/>
                <a:gd name="connsiteX19" fmla="*/ 66127 w 261072"/>
                <a:gd name="connsiteY19" fmla="*/ 137477 h 330200"/>
                <a:gd name="connsiteX20" fmla="*/ 64857 w 261072"/>
                <a:gd name="connsiteY20" fmla="*/ 136207 h 330200"/>
                <a:gd name="connsiteX21" fmla="*/ 64857 w 261072"/>
                <a:gd name="connsiteY21" fmla="*/ 128587 h 330200"/>
                <a:gd name="connsiteX22" fmla="*/ 64857 w 261072"/>
                <a:gd name="connsiteY22" fmla="*/ 115887 h 330200"/>
                <a:gd name="connsiteX23" fmla="*/ 60253 w 261072"/>
                <a:gd name="connsiteY23" fmla="*/ 111601 h 330200"/>
                <a:gd name="connsiteX24" fmla="*/ 182967 w 261072"/>
                <a:gd name="connsiteY24" fmla="*/ 102870 h 330200"/>
                <a:gd name="connsiteX25" fmla="*/ 170584 w 261072"/>
                <a:gd name="connsiteY25" fmla="*/ 109220 h 330200"/>
                <a:gd name="connsiteX26" fmla="*/ 178839 w 261072"/>
                <a:gd name="connsiteY26" fmla="*/ 119380 h 330200"/>
                <a:gd name="connsiteX27" fmla="*/ 189846 w 261072"/>
                <a:gd name="connsiteY27" fmla="*/ 113030 h 330200"/>
                <a:gd name="connsiteX28" fmla="*/ 182967 w 261072"/>
                <a:gd name="connsiteY28" fmla="*/ 102870 h 330200"/>
                <a:gd name="connsiteX29" fmla="*/ 176934 w 261072"/>
                <a:gd name="connsiteY29" fmla="*/ 50542 h 330200"/>
                <a:gd name="connsiteX30" fmla="*/ 178287 w 261072"/>
                <a:gd name="connsiteY30" fmla="*/ 62513 h 330200"/>
                <a:gd name="connsiteX31" fmla="*/ 189105 w 261072"/>
                <a:gd name="connsiteY31" fmla="*/ 62513 h 330200"/>
                <a:gd name="connsiteX32" fmla="*/ 194515 w 261072"/>
                <a:gd name="connsiteY32" fmla="*/ 69163 h 330200"/>
                <a:gd name="connsiteX33" fmla="*/ 186401 w 261072"/>
                <a:gd name="connsiteY33" fmla="*/ 78474 h 330200"/>
                <a:gd name="connsiteX34" fmla="*/ 176934 w 261072"/>
                <a:gd name="connsiteY34" fmla="*/ 93105 h 330200"/>
                <a:gd name="connsiteX35" fmla="*/ 176934 w 261072"/>
                <a:gd name="connsiteY35" fmla="*/ 95765 h 330200"/>
                <a:gd name="connsiteX36" fmla="*/ 190458 w 261072"/>
                <a:gd name="connsiteY36" fmla="*/ 98425 h 330200"/>
                <a:gd name="connsiteX37" fmla="*/ 190458 w 261072"/>
                <a:gd name="connsiteY37" fmla="*/ 97095 h 330200"/>
                <a:gd name="connsiteX38" fmla="*/ 198572 w 261072"/>
                <a:gd name="connsiteY38" fmla="*/ 85124 h 330200"/>
                <a:gd name="connsiteX39" fmla="*/ 210743 w 261072"/>
                <a:gd name="connsiteY39" fmla="*/ 70494 h 330200"/>
                <a:gd name="connsiteX40" fmla="*/ 194515 w 261072"/>
                <a:gd name="connsiteY40" fmla="*/ 50542 h 330200"/>
                <a:gd name="connsiteX41" fmla="*/ 176934 w 261072"/>
                <a:gd name="connsiteY41" fmla="*/ 50542 h 330200"/>
                <a:gd name="connsiteX42" fmla="*/ 104071 w 261072"/>
                <a:gd name="connsiteY42" fmla="*/ 44936 h 330200"/>
                <a:gd name="connsiteX43" fmla="*/ 73747 w 261072"/>
                <a:gd name="connsiteY43" fmla="*/ 60685 h 330200"/>
                <a:gd name="connsiteX44" fmla="*/ 85613 w 261072"/>
                <a:gd name="connsiteY44" fmla="*/ 80370 h 330200"/>
                <a:gd name="connsiteX45" fmla="*/ 102752 w 261072"/>
                <a:gd name="connsiteY45" fmla="*/ 69871 h 330200"/>
                <a:gd name="connsiteX46" fmla="*/ 119892 w 261072"/>
                <a:gd name="connsiteY46" fmla="*/ 77745 h 330200"/>
                <a:gd name="connsiteX47" fmla="*/ 113300 w 261072"/>
                <a:gd name="connsiteY47" fmla="*/ 101367 h 330200"/>
                <a:gd name="connsiteX48" fmla="*/ 109345 w 261072"/>
                <a:gd name="connsiteY48" fmla="*/ 134175 h 330200"/>
                <a:gd name="connsiteX49" fmla="*/ 110663 w 261072"/>
                <a:gd name="connsiteY49" fmla="*/ 138112 h 330200"/>
                <a:gd name="connsiteX50" fmla="*/ 137032 w 261072"/>
                <a:gd name="connsiteY50" fmla="*/ 132863 h 330200"/>
                <a:gd name="connsiteX51" fmla="*/ 135713 w 261072"/>
                <a:gd name="connsiteY51" fmla="*/ 128926 h 330200"/>
                <a:gd name="connsiteX52" fmla="*/ 139669 w 261072"/>
                <a:gd name="connsiteY52" fmla="*/ 102679 h 330200"/>
                <a:gd name="connsiteX53" fmla="*/ 148898 w 261072"/>
                <a:gd name="connsiteY53" fmla="*/ 65934 h 330200"/>
                <a:gd name="connsiteX54" fmla="*/ 104071 w 261072"/>
                <a:gd name="connsiteY54" fmla="*/ 44936 h 330200"/>
                <a:gd name="connsiteX55" fmla="*/ 134819 w 261072"/>
                <a:gd name="connsiteY55" fmla="*/ 0 h 330200"/>
                <a:gd name="connsiteX56" fmla="*/ 221618 w 261072"/>
                <a:gd name="connsiteY56" fmla="*/ 35519 h 330200"/>
                <a:gd name="connsiteX57" fmla="*/ 247921 w 261072"/>
                <a:gd name="connsiteY57" fmla="*/ 113137 h 330200"/>
                <a:gd name="connsiteX58" fmla="*/ 243975 w 261072"/>
                <a:gd name="connsiteY58" fmla="*/ 144709 h 330200"/>
                <a:gd name="connsiteX59" fmla="*/ 261072 w 261072"/>
                <a:gd name="connsiteY59" fmla="*/ 180229 h 330200"/>
                <a:gd name="connsiteX60" fmla="*/ 246606 w 261072"/>
                <a:gd name="connsiteY60" fmla="*/ 190753 h 330200"/>
                <a:gd name="connsiteX61" fmla="*/ 243975 w 261072"/>
                <a:gd name="connsiteY61" fmla="*/ 198646 h 330200"/>
                <a:gd name="connsiteX62" fmla="*/ 243975 w 261072"/>
                <a:gd name="connsiteY62" fmla="*/ 210486 h 330200"/>
                <a:gd name="connsiteX63" fmla="*/ 237400 w 261072"/>
                <a:gd name="connsiteY63" fmla="*/ 215748 h 330200"/>
                <a:gd name="connsiteX64" fmla="*/ 237400 w 261072"/>
                <a:gd name="connsiteY64" fmla="*/ 219695 h 330200"/>
                <a:gd name="connsiteX65" fmla="*/ 236085 w 261072"/>
                <a:gd name="connsiteY65" fmla="*/ 230219 h 330200"/>
                <a:gd name="connsiteX66" fmla="*/ 232139 w 261072"/>
                <a:gd name="connsiteY66" fmla="*/ 244690 h 330200"/>
                <a:gd name="connsiteX67" fmla="*/ 229509 w 261072"/>
                <a:gd name="connsiteY67" fmla="*/ 263108 h 330200"/>
                <a:gd name="connsiteX68" fmla="*/ 196631 w 261072"/>
                <a:gd name="connsiteY68" fmla="*/ 267054 h 330200"/>
                <a:gd name="connsiteX69" fmla="*/ 161121 w 261072"/>
                <a:gd name="connsiteY69" fmla="*/ 273632 h 330200"/>
                <a:gd name="connsiteX70" fmla="*/ 136134 w 261072"/>
                <a:gd name="connsiteY70" fmla="*/ 330200 h 330200"/>
                <a:gd name="connsiteX71" fmla="*/ 45389 w 261072"/>
                <a:gd name="connsiteY71" fmla="*/ 246006 h 330200"/>
                <a:gd name="connsiteX72" fmla="*/ 32238 w 261072"/>
                <a:gd name="connsiteY72" fmla="*/ 184176 h 330200"/>
                <a:gd name="connsiteX73" fmla="*/ 675 w 261072"/>
                <a:gd name="connsiteY73" fmla="*/ 121030 h 330200"/>
                <a:gd name="connsiteX74" fmla="*/ 30923 w 261072"/>
                <a:gd name="connsiteY74" fmla="*/ 40781 h 330200"/>
                <a:gd name="connsiteX75" fmla="*/ 134819 w 261072"/>
                <a:gd name="connsiteY75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61072" h="330200">
                  <a:moveTo>
                    <a:pt x="126399" y="143933"/>
                  </a:moveTo>
                  <a:cubicBezTo>
                    <a:pt x="117138" y="146579"/>
                    <a:pt x="111847" y="155840"/>
                    <a:pt x="114493" y="165100"/>
                  </a:cubicBezTo>
                  <a:cubicBezTo>
                    <a:pt x="115816" y="175684"/>
                    <a:pt x="125076" y="180975"/>
                    <a:pt x="135660" y="179652"/>
                  </a:cubicBezTo>
                  <a:cubicBezTo>
                    <a:pt x="146243" y="177006"/>
                    <a:pt x="151535" y="167746"/>
                    <a:pt x="148889" y="157162"/>
                  </a:cubicBezTo>
                  <a:cubicBezTo>
                    <a:pt x="146243" y="146579"/>
                    <a:pt x="136982" y="141287"/>
                    <a:pt x="126399" y="143933"/>
                  </a:cubicBezTo>
                  <a:close/>
                  <a:moveTo>
                    <a:pt x="62158" y="142587"/>
                  </a:moveTo>
                  <a:cubicBezTo>
                    <a:pt x="59301" y="144030"/>
                    <a:pt x="57872" y="146916"/>
                    <a:pt x="59301" y="149803"/>
                  </a:cubicBezTo>
                  <a:cubicBezTo>
                    <a:pt x="60729" y="154132"/>
                    <a:pt x="65016" y="155575"/>
                    <a:pt x="67873" y="154132"/>
                  </a:cubicBezTo>
                  <a:cubicBezTo>
                    <a:pt x="70731" y="152689"/>
                    <a:pt x="72160" y="148359"/>
                    <a:pt x="70731" y="145473"/>
                  </a:cubicBezTo>
                  <a:cubicBezTo>
                    <a:pt x="69302" y="141143"/>
                    <a:pt x="66445" y="139700"/>
                    <a:pt x="62158" y="142587"/>
                  </a:cubicBezTo>
                  <a:close/>
                  <a:moveTo>
                    <a:pt x="60253" y="111601"/>
                  </a:moveTo>
                  <a:cubicBezTo>
                    <a:pt x="57872" y="110807"/>
                    <a:pt x="54697" y="110807"/>
                    <a:pt x="50887" y="112077"/>
                  </a:cubicBezTo>
                  <a:cubicBezTo>
                    <a:pt x="47077" y="114617"/>
                    <a:pt x="43267" y="117157"/>
                    <a:pt x="41997" y="118427"/>
                  </a:cubicBezTo>
                  <a:cubicBezTo>
                    <a:pt x="41997" y="118427"/>
                    <a:pt x="41997" y="118427"/>
                    <a:pt x="47077" y="124777"/>
                  </a:cubicBezTo>
                  <a:cubicBezTo>
                    <a:pt x="48347" y="122237"/>
                    <a:pt x="49617" y="120967"/>
                    <a:pt x="52157" y="119697"/>
                  </a:cubicBezTo>
                  <a:cubicBezTo>
                    <a:pt x="54697" y="118427"/>
                    <a:pt x="55967" y="119697"/>
                    <a:pt x="57237" y="122237"/>
                  </a:cubicBezTo>
                  <a:cubicBezTo>
                    <a:pt x="58507" y="123507"/>
                    <a:pt x="57237" y="126047"/>
                    <a:pt x="57237" y="128587"/>
                  </a:cubicBezTo>
                  <a:cubicBezTo>
                    <a:pt x="55967" y="133667"/>
                    <a:pt x="55967" y="136207"/>
                    <a:pt x="57237" y="140017"/>
                  </a:cubicBezTo>
                  <a:lnTo>
                    <a:pt x="58507" y="141287"/>
                  </a:lnTo>
                  <a:cubicBezTo>
                    <a:pt x="58507" y="141287"/>
                    <a:pt x="58507" y="141287"/>
                    <a:pt x="66127" y="137477"/>
                  </a:cubicBezTo>
                  <a:cubicBezTo>
                    <a:pt x="66127" y="137477"/>
                    <a:pt x="66127" y="137477"/>
                    <a:pt x="64857" y="136207"/>
                  </a:cubicBezTo>
                  <a:cubicBezTo>
                    <a:pt x="63587" y="133667"/>
                    <a:pt x="63587" y="131127"/>
                    <a:pt x="64857" y="128587"/>
                  </a:cubicBezTo>
                  <a:cubicBezTo>
                    <a:pt x="66127" y="124777"/>
                    <a:pt x="67397" y="120967"/>
                    <a:pt x="64857" y="115887"/>
                  </a:cubicBezTo>
                  <a:cubicBezTo>
                    <a:pt x="64222" y="113982"/>
                    <a:pt x="62634" y="112395"/>
                    <a:pt x="60253" y="111601"/>
                  </a:cubicBezTo>
                  <a:close/>
                  <a:moveTo>
                    <a:pt x="182967" y="102870"/>
                  </a:moveTo>
                  <a:cubicBezTo>
                    <a:pt x="177464" y="101600"/>
                    <a:pt x="171960" y="104140"/>
                    <a:pt x="170584" y="109220"/>
                  </a:cubicBezTo>
                  <a:cubicBezTo>
                    <a:pt x="170584" y="114300"/>
                    <a:pt x="173335" y="118110"/>
                    <a:pt x="178839" y="119380"/>
                  </a:cubicBezTo>
                  <a:cubicBezTo>
                    <a:pt x="184343" y="120650"/>
                    <a:pt x="188471" y="118110"/>
                    <a:pt x="189846" y="113030"/>
                  </a:cubicBezTo>
                  <a:cubicBezTo>
                    <a:pt x="191222" y="107950"/>
                    <a:pt x="188471" y="102870"/>
                    <a:pt x="182967" y="102870"/>
                  </a:cubicBezTo>
                  <a:close/>
                  <a:moveTo>
                    <a:pt x="176934" y="50542"/>
                  </a:moveTo>
                  <a:cubicBezTo>
                    <a:pt x="176934" y="50542"/>
                    <a:pt x="176934" y="50542"/>
                    <a:pt x="178287" y="62513"/>
                  </a:cubicBezTo>
                  <a:cubicBezTo>
                    <a:pt x="180991" y="61183"/>
                    <a:pt x="185048" y="61183"/>
                    <a:pt x="189105" y="62513"/>
                  </a:cubicBezTo>
                  <a:cubicBezTo>
                    <a:pt x="194515" y="63843"/>
                    <a:pt x="195867" y="66503"/>
                    <a:pt x="194515" y="69163"/>
                  </a:cubicBezTo>
                  <a:cubicBezTo>
                    <a:pt x="194515" y="73154"/>
                    <a:pt x="190458" y="75814"/>
                    <a:pt x="186401" y="78474"/>
                  </a:cubicBezTo>
                  <a:cubicBezTo>
                    <a:pt x="180991" y="83794"/>
                    <a:pt x="178287" y="87785"/>
                    <a:pt x="176934" y="93105"/>
                  </a:cubicBezTo>
                  <a:cubicBezTo>
                    <a:pt x="176934" y="93105"/>
                    <a:pt x="176934" y="93105"/>
                    <a:pt x="176934" y="95765"/>
                  </a:cubicBezTo>
                  <a:cubicBezTo>
                    <a:pt x="176934" y="95765"/>
                    <a:pt x="176934" y="95765"/>
                    <a:pt x="190458" y="98425"/>
                  </a:cubicBezTo>
                  <a:cubicBezTo>
                    <a:pt x="190458" y="98425"/>
                    <a:pt x="190458" y="98425"/>
                    <a:pt x="190458" y="97095"/>
                  </a:cubicBezTo>
                  <a:cubicBezTo>
                    <a:pt x="191810" y="91775"/>
                    <a:pt x="193162" y="89115"/>
                    <a:pt x="198572" y="85124"/>
                  </a:cubicBezTo>
                  <a:cubicBezTo>
                    <a:pt x="203981" y="82464"/>
                    <a:pt x="209390" y="78474"/>
                    <a:pt x="210743" y="70494"/>
                  </a:cubicBezTo>
                  <a:cubicBezTo>
                    <a:pt x="213447" y="62513"/>
                    <a:pt x="208038" y="53202"/>
                    <a:pt x="194515" y="50542"/>
                  </a:cubicBezTo>
                  <a:cubicBezTo>
                    <a:pt x="187753" y="49212"/>
                    <a:pt x="180991" y="50542"/>
                    <a:pt x="176934" y="50542"/>
                  </a:cubicBezTo>
                  <a:close/>
                  <a:moveTo>
                    <a:pt x="104071" y="44936"/>
                  </a:moveTo>
                  <a:cubicBezTo>
                    <a:pt x="90886" y="48873"/>
                    <a:pt x="80339" y="55435"/>
                    <a:pt x="73747" y="60685"/>
                  </a:cubicBezTo>
                  <a:cubicBezTo>
                    <a:pt x="73747" y="60685"/>
                    <a:pt x="73747" y="60685"/>
                    <a:pt x="85613" y="80370"/>
                  </a:cubicBezTo>
                  <a:cubicBezTo>
                    <a:pt x="89568" y="76433"/>
                    <a:pt x="97479" y="71183"/>
                    <a:pt x="102752" y="69871"/>
                  </a:cubicBezTo>
                  <a:cubicBezTo>
                    <a:pt x="113300" y="68559"/>
                    <a:pt x="118574" y="71183"/>
                    <a:pt x="119892" y="77745"/>
                  </a:cubicBezTo>
                  <a:cubicBezTo>
                    <a:pt x="121211" y="84307"/>
                    <a:pt x="118574" y="92181"/>
                    <a:pt x="113300" y="101367"/>
                  </a:cubicBezTo>
                  <a:cubicBezTo>
                    <a:pt x="108026" y="113178"/>
                    <a:pt x="106708" y="123677"/>
                    <a:pt x="109345" y="134175"/>
                  </a:cubicBezTo>
                  <a:cubicBezTo>
                    <a:pt x="109345" y="134175"/>
                    <a:pt x="109345" y="134175"/>
                    <a:pt x="110663" y="138112"/>
                  </a:cubicBezTo>
                  <a:cubicBezTo>
                    <a:pt x="110663" y="138112"/>
                    <a:pt x="110663" y="138112"/>
                    <a:pt x="137032" y="132863"/>
                  </a:cubicBezTo>
                  <a:cubicBezTo>
                    <a:pt x="137032" y="132863"/>
                    <a:pt x="137032" y="132863"/>
                    <a:pt x="135713" y="128926"/>
                  </a:cubicBezTo>
                  <a:cubicBezTo>
                    <a:pt x="134395" y="119740"/>
                    <a:pt x="134395" y="111866"/>
                    <a:pt x="139669" y="102679"/>
                  </a:cubicBezTo>
                  <a:cubicBezTo>
                    <a:pt x="144943" y="92181"/>
                    <a:pt x="151535" y="81682"/>
                    <a:pt x="148898" y="65934"/>
                  </a:cubicBezTo>
                  <a:cubicBezTo>
                    <a:pt x="144943" y="50186"/>
                    <a:pt x="129121" y="39687"/>
                    <a:pt x="104071" y="44936"/>
                  </a:cubicBezTo>
                  <a:close/>
                  <a:moveTo>
                    <a:pt x="134819" y="0"/>
                  </a:moveTo>
                  <a:cubicBezTo>
                    <a:pt x="158491" y="0"/>
                    <a:pt x="194000" y="5262"/>
                    <a:pt x="221618" y="35519"/>
                  </a:cubicBezTo>
                  <a:cubicBezTo>
                    <a:pt x="238715" y="52622"/>
                    <a:pt x="251866" y="74986"/>
                    <a:pt x="247921" y="113137"/>
                  </a:cubicBezTo>
                  <a:cubicBezTo>
                    <a:pt x="246606" y="121030"/>
                    <a:pt x="236085" y="130238"/>
                    <a:pt x="243975" y="144709"/>
                  </a:cubicBezTo>
                  <a:cubicBezTo>
                    <a:pt x="243975" y="144709"/>
                    <a:pt x="261072" y="176282"/>
                    <a:pt x="261072" y="180229"/>
                  </a:cubicBezTo>
                  <a:cubicBezTo>
                    <a:pt x="261072" y="180229"/>
                    <a:pt x="261072" y="189438"/>
                    <a:pt x="246606" y="190753"/>
                  </a:cubicBezTo>
                  <a:cubicBezTo>
                    <a:pt x="246606" y="190753"/>
                    <a:pt x="242660" y="190753"/>
                    <a:pt x="243975" y="198646"/>
                  </a:cubicBezTo>
                  <a:cubicBezTo>
                    <a:pt x="243975" y="198646"/>
                    <a:pt x="243975" y="198646"/>
                    <a:pt x="243975" y="210486"/>
                  </a:cubicBezTo>
                  <a:cubicBezTo>
                    <a:pt x="243975" y="210486"/>
                    <a:pt x="243975" y="213117"/>
                    <a:pt x="237400" y="215748"/>
                  </a:cubicBezTo>
                  <a:cubicBezTo>
                    <a:pt x="237400" y="215748"/>
                    <a:pt x="236085" y="217064"/>
                    <a:pt x="237400" y="219695"/>
                  </a:cubicBezTo>
                  <a:cubicBezTo>
                    <a:pt x="237400" y="219695"/>
                    <a:pt x="241345" y="222326"/>
                    <a:pt x="236085" y="230219"/>
                  </a:cubicBezTo>
                  <a:cubicBezTo>
                    <a:pt x="233454" y="234166"/>
                    <a:pt x="229509" y="236797"/>
                    <a:pt x="232139" y="244690"/>
                  </a:cubicBezTo>
                  <a:cubicBezTo>
                    <a:pt x="232139" y="244690"/>
                    <a:pt x="234769" y="259161"/>
                    <a:pt x="229509" y="263108"/>
                  </a:cubicBezTo>
                  <a:cubicBezTo>
                    <a:pt x="229509" y="263108"/>
                    <a:pt x="222933" y="269685"/>
                    <a:pt x="196631" y="267054"/>
                  </a:cubicBezTo>
                  <a:cubicBezTo>
                    <a:pt x="187425" y="265739"/>
                    <a:pt x="171642" y="261792"/>
                    <a:pt x="161121" y="273632"/>
                  </a:cubicBezTo>
                  <a:cubicBezTo>
                    <a:pt x="161121" y="273632"/>
                    <a:pt x="137449" y="319676"/>
                    <a:pt x="136134" y="330200"/>
                  </a:cubicBezTo>
                  <a:cubicBezTo>
                    <a:pt x="136134" y="330200"/>
                    <a:pt x="95364" y="257846"/>
                    <a:pt x="45389" y="246006"/>
                  </a:cubicBezTo>
                  <a:cubicBezTo>
                    <a:pt x="45389" y="246006"/>
                    <a:pt x="57225" y="219695"/>
                    <a:pt x="32238" y="184176"/>
                  </a:cubicBezTo>
                  <a:cubicBezTo>
                    <a:pt x="32238" y="184176"/>
                    <a:pt x="1990" y="143394"/>
                    <a:pt x="675" y="121030"/>
                  </a:cubicBezTo>
                  <a:cubicBezTo>
                    <a:pt x="675" y="121030"/>
                    <a:pt x="-7216" y="82879"/>
                    <a:pt x="30923" y="40781"/>
                  </a:cubicBezTo>
                  <a:cubicBezTo>
                    <a:pt x="49335" y="19733"/>
                    <a:pt x="74322" y="0"/>
                    <a:pt x="134819" y="0"/>
                  </a:cubicBez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0" name="椭圆 48"/>
            <p:cNvSpPr/>
            <p:nvPr/>
          </p:nvSpPr>
          <p:spPr>
            <a:xfrm>
              <a:off x="3769942" y="4334070"/>
              <a:ext cx="397720" cy="474876"/>
            </a:xfrm>
            <a:custGeom>
              <a:avLst/>
              <a:gdLst>
                <a:gd name="connsiteX0" fmla="*/ 206816 w 281869"/>
                <a:gd name="connsiteY0" fmla="*/ 79120 h 336550"/>
                <a:gd name="connsiteX1" fmla="*/ 201524 w 281869"/>
                <a:gd name="connsiteY1" fmla="*/ 85782 h 336550"/>
                <a:gd name="connsiteX2" fmla="*/ 201524 w 281869"/>
                <a:gd name="connsiteY2" fmla="*/ 92444 h 336550"/>
                <a:gd name="connsiteX3" fmla="*/ 205493 w 281869"/>
                <a:gd name="connsiteY3" fmla="*/ 96441 h 336550"/>
                <a:gd name="connsiteX4" fmla="*/ 198878 w 281869"/>
                <a:gd name="connsiteY4" fmla="*/ 133748 h 336550"/>
                <a:gd name="connsiteX5" fmla="*/ 198878 w 281869"/>
                <a:gd name="connsiteY5" fmla="*/ 137745 h 336550"/>
                <a:gd name="connsiteX6" fmla="*/ 206816 w 281869"/>
                <a:gd name="connsiteY6" fmla="*/ 149736 h 336550"/>
                <a:gd name="connsiteX7" fmla="*/ 213430 w 281869"/>
                <a:gd name="connsiteY7" fmla="*/ 149736 h 336550"/>
                <a:gd name="connsiteX8" fmla="*/ 221368 w 281869"/>
                <a:gd name="connsiteY8" fmla="*/ 137745 h 336550"/>
                <a:gd name="connsiteX9" fmla="*/ 221368 w 281869"/>
                <a:gd name="connsiteY9" fmla="*/ 133748 h 336550"/>
                <a:gd name="connsiteX10" fmla="*/ 214753 w 281869"/>
                <a:gd name="connsiteY10" fmla="*/ 96441 h 336550"/>
                <a:gd name="connsiteX11" fmla="*/ 220045 w 281869"/>
                <a:gd name="connsiteY11" fmla="*/ 92444 h 336550"/>
                <a:gd name="connsiteX12" fmla="*/ 220045 w 281869"/>
                <a:gd name="connsiteY12" fmla="*/ 85782 h 336550"/>
                <a:gd name="connsiteX13" fmla="*/ 213430 w 281869"/>
                <a:gd name="connsiteY13" fmla="*/ 79120 h 336550"/>
                <a:gd name="connsiteX14" fmla="*/ 206816 w 281869"/>
                <a:gd name="connsiteY14" fmla="*/ 79120 h 336550"/>
                <a:gd name="connsiteX15" fmla="*/ 68439 w 281869"/>
                <a:gd name="connsiteY15" fmla="*/ 79120 h 336550"/>
                <a:gd name="connsiteX16" fmla="*/ 61824 w 281869"/>
                <a:gd name="connsiteY16" fmla="*/ 85782 h 336550"/>
                <a:gd name="connsiteX17" fmla="*/ 61824 w 281869"/>
                <a:gd name="connsiteY17" fmla="*/ 92444 h 336550"/>
                <a:gd name="connsiteX18" fmla="*/ 67116 w 281869"/>
                <a:gd name="connsiteY18" fmla="*/ 96441 h 336550"/>
                <a:gd name="connsiteX19" fmla="*/ 60501 w 281869"/>
                <a:gd name="connsiteY19" fmla="*/ 133748 h 336550"/>
                <a:gd name="connsiteX20" fmla="*/ 60501 w 281869"/>
                <a:gd name="connsiteY20" fmla="*/ 137745 h 336550"/>
                <a:gd name="connsiteX21" fmla="*/ 68439 w 281869"/>
                <a:gd name="connsiteY21" fmla="*/ 149736 h 336550"/>
                <a:gd name="connsiteX22" fmla="*/ 75053 w 281869"/>
                <a:gd name="connsiteY22" fmla="*/ 149736 h 336550"/>
                <a:gd name="connsiteX23" fmla="*/ 82991 w 281869"/>
                <a:gd name="connsiteY23" fmla="*/ 137745 h 336550"/>
                <a:gd name="connsiteX24" fmla="*/ 82991 w 281869"/>
                <a:gd name="connsiteY24" fmla="*/ 133748 h 336550"/>
                <a:gd name="connsiteX25" fmla="*/ 76376 w 281869"/>
                <a:gd name="connsiteY25" fmla="*/ 96441 h 336550"/>
                <a:gd name="connsiteX26" fmla="*/ 80345 w 281869"/>
                <a:gd name="connsiteY26" fmla="*/ 92444 h 336550"/>
                <a:gd name="connsiteX27" fmla="*/ 80345 w 281869"/>
                <a:gd name="connsiteY27" fmla="*/ 85782 h 336550"/>
                <a:gd name="connsiteX28" fmla="*/ 75053 w 281869"/>
                <a:gd name="connsiteY28" fmla="*/ 79120 h 336550"/>
                <a:gd name="connsiteX29" fmla="*/ 68439 w 281869"/>
                <a:gd name="connsiteY29" fmla="*/ 79120 h 336550"/>
                <a:gd name="connsiteX30" fmla="*/ 21218 w 281869"/>
                <a:gd name="connsiteY30" fmla="*/ 69850 h 336550"/>
                <a:gd name="connsiteX31" fmla="*/ 121201 w 281869"/>
                <a:gd name="connsiteY31" fmla="*/ 69850 h 336550"/>
                <a:gd name="connsiteX32" fmla="*/ 135672 w 281869"/>
                <a:gd name="connsiteY32" fmla="*/ 83053 h 336550"/>
                <a:gd name="connsiteX33" fmla="*/ 140934 w 281869"/>
                <a:gd name="connsiteY33" fmla="*/ 113420 h 336550"/>
                <a:gd name="connsiteX34" fmla="*/ 146197 w 281869"/>
                <a:gd name="connsiteY34" fmla="*/ 83053 h 336550"/>
                <a:gd name="connsiteX35" fmla="*/ 160668 w 281869"/>
                <a:gd name="connsiteY35" fmla="*/ 69850 h 336550"/>
                <a:gd name="connsiteX36" fmla="*/ 260651 w 281869"/>
                <a:gd name="connsiteY36" fmla="*/ 69850 h 336550"/>
                <a:gd name="connsiteX37" fmla="*/ 275123 w 281869"/>
                <a:gd name="connsiteY37" fmla="*/ 83053 h 336550"/>
                <a:gd name="connsiteX38" fmla="*/ 281700 w 281869"/>
                <a:gd name="connsiteY38" fmla="*/ 196599 h 336550"/>
                <a:gd name="connsiteX39" fmla="*/ 269860 w 281869"/>
                <a:gd name="connsiteY39" fmla="*/ 211122 h 336550"/>
                <a:gd name="connsiteX40" fmla="*/ 254073 w 281869"/>
                <a:gd name="connsiteY40" fmla="*/ 199239 h 336550"/>
                <a:gd name="connsiteX41" fmla="*/ 250127 w 281869"/>
                <a:gd name="connsiteY41" fmla="*/ 125303 h 336550"/>
                <a:gd name="connsiteX42" fmla="*/ 248811 w 281869"/>
                <a:gd name="connsiteY42" fmla="*/ 319386 h 336550"/>
                <a:gd name="connsiteX43" fmla="*/ 231709 w 281869"/>
                <a:gd name="connsiteY43" fmla="*/ 336550 h 336550"/>
                <a:gd name="connsiteX44" fmla="*/ 215922 w 281869"/>
                <a:gd name="connsiteY44" fmla="*/ 319386 h 336550"/>
                <a:gd name="connsiteX45" fmla="*/ 215922 w 281869"/>
                <a:gd name="connsiteY45" fmla="*/ 213762 h 336550"/>
                <a:gd name="connsiteX46" fmla="*/ 210660 w 281869"/>
                <a:gd name="connsiteY46" fmla="*/ 208481 h 336550"/>
                <a:gd name="connsiteX47" fmla="*/ 204082 w 281869"/>
                <a:gd name="connsiteY47" fmla="*/ 213762 h 336550"/>
                <a:gd name="connsiteX48" fmla="*/ 204082 w 281869"/>
                <a:gd name="connsiteY48" fmla="*/ 319386 h 336550"/>
                <a:gd name="connsiteX49" fmla="*/ 186979 w 281869"/>
                <a:gd name="connsiteY49" fmla="*/ 336550 h 336550"/>
                <a:gd name="connsiteX50" fmla="*/ 171193 w 281869"/>
                <a:gd name="connsiteY50" fmla="*/ 319386 h 336550"/>
                <a:gd name="connsiteX51" fmla="*/ 171193 w 281869"/>
                <a:gd name="connsiteY51" fmla="*/ 121342 h 336550"/>
                <a:gd name="connsiteX52" fmla="*/ 155406 w 281869"/>
                <a:gd name="connsiteY52" fmla="*/ 199239 h 336550"/>
                <a:gd name="connsiteX53" fmla="*/ 140934 w 281869"/>
                <a:gd name="connsiteY53" fmla="*/ 211122 h 336550"/>
                <a:gd name="connsiteX54" fmla="*/ 126463 w 281869"/>
                <a:gd name="connsiteY54" fmla="*/ 199239 h 336550"/>
                <a:gd name="connsiteX55" fmla="*/ 110676 w 281869"/>
                <a:gd name="connsiteY55" fmla="*/ 125303 h 336550"/>
                <a:gd name="connsiteX56" fmla="*/ 110676 w 281869"/>
                <a:gd name="connsiteY56" fmla="*/ 319386 h 336550"/>
                <a:gd name="connsiteX57" fmla="*/ 93574 w 281869"/>
                <a:gd name="connsiteY57" fmla="*/ 336550 h 336550"/>
                <a:gd name="connsiteX58" fmla="*/ 77787 w 281869"/>
                <a:gd name="connsiteY58" fmla="*/ 319386 h 336550"/>
                <a:gd name="connsiteX59" fmla="*/ 77787 w 281869"/>
                <a:gd name="connsiteY59" fmla="*/ 213762 h 336550"/>
                <a:gd name="connsiteX60" fmla="*/ 71209 w 281869"/>
                <a:gd name="connsiteY60" fmla="*/ 208481 h 336550"/>
                <a:gd name="connsiteX61" fmla="*/ 65947 w 281869"/>
                <a:gd name="connsiteY61" fmla="*/ 213762 h 336550"/>
                <a:gd name="connsiteX62" fmla="*/ 65947 w 281869"/>
                <a:gd name="connsiteY62" fmla="*/ 319386 h 336550"/>
                <a:gd name="connsiteX63" fmla="*/ 48845 w 281869"/>
                <a:gd name="connsiteY63" fmla="*/ 336550 h 336550"/>
                <a:gd name="connsiteX64" fmla="*/ 33058 w 281869"/>
                <a:gd name="connsiteY64" fmla="*/ 319386 h 336550"/>
                <a:gd name="connsiteX65" fmla="*/ 33058 w 281869"/>
                <a:gd name="connsiteY65" fmla="*/ 121342 h 336550"/>
                <a:gd name="connsiteX66" fmla="*/ 27796 w 281869"/>
                <a:gd name="connsiteY66" fmla="*/ 199239 h 336550"/>
                <a:gd name="connsiteX67" fmla="*/ 12009 w 281869"/>
                <a:gd name="connsiteY67" fmla="*/ 211122 h 336550"/>
                <a:gd name="connsiteX68" fmla="*/ 169 w 281869"/>
                <a:gd name="connsiteY68" fmla="*/ 196599 h 336550"/>
                <a:gd name="connsiteX69" fmla="*/ 6746 w 281869"/>
                <a:gd name="connsiteY69" fmla="*/ 83053 h 336550"/>
                <a:gd name="connsiteX70" fmla="*/ 21218 w 281869"/>
                <a:gd name="connsiteY70" fmla="*/ 69850 h 336550"/>
                <a:gd name="connsiteX71" fmla="*/ 210785 w 281869"/>
                <a:gd name="connsiteY71" fmla="*/ 0 h 336550"/>
                <a:gd name="connsiteX72" fmla="*/ 241742 w 281869"/>
                <a:gd name="connsiteY72" fmla="*/ 30163 h 336550"/>
                <a:gd name="connsiteX73" fmla="*/ 210785 w 281869"/>
                <a:gd name="connsiteY73" fmla="*/ 60326 h 336550"/>
                <a:gd name="connsiteX74" fmla="*/ 179828 w 281869"/>
                <a:gd name="connsiteY74" fmla="*/ 30163 h 336550"/>
                <a:gd name="connsiteX75" fmla="*/ 210785 w 281869"/>
                <a:gd name="connsiteY75" fmla="*/ 0 h 336550"/>
                <a:gd name="connsiteX76" fmla="*/ 71085 w 281869"/>
                <a:gd name="connsiteY76" fmla="*/ 0 h 336550"/>
                <a:gd name="connsiteX77" fmla="*/ 102042 w 281869"/>
                <a:gd name="connsiteY77" fmla="*/ 30163 h 336550"/>
                <a:gd name="connsiteX78" fmla="*/ 71085 w 281869"/>
                <a:gd name="connsiteY78" fmla="*/ 60326 h 336550"/>
                <a:gd name="connsiteX79" fmla="*/ 40128 w 281869"/>
                <a:gd name="connsiteY79" fmla="*/ 30163 h 336550"/>
                <a:gd name="connsiteX80" fmla="*/ 71085 w 281869"/>
                <a:gd name="connsiteY80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81869" h="336550">
                  <a:moveTo>
                    <a:pt x="206816" y="79120"/>
                  </a:moveTo>
                  <a:cubicBezTo>
                    <a:pt x="206816" y="79120"/>
                    <a:pt x="206816" y="79120"/>
                    <a:pt x="201524" y="85782"/>
                  </a:cubicBezTo>
                  <a:cubicBezTo>
                    <a:pt x="198878" y="88447"/>
                    <a:pt x="198878" y="89779"/>
                    <a:pt x="201524" y="92444"/>
                  </a:cubicBezTo>
                  <a:cubicBezTo>
                    <a:pt x="201524" y="92444"/>
                    <a:pt x="201524" y="92444"/>
                    <a:pt x="205493" y="96441"/>
                  </a:cubicBezTo>
                  <a:cubicBezTo>
                    <a:pt x="205493" y="96441"/>
                    <a:pt x="205493" y="96441"/>
                    <a:pt x="198878" y="133748"/>
                  </a:cubicBezTo>
                  <a:cubicBezTo>
                    <a:pt x="198878" y="135080"/>
                    <a:pt x="198878" y="136413"/>
                    <a:pt x="198878" y="137745"/>
                  </a:cubicBezTo>
                  <a:cubicBezTo>
                    <a:pt x="198878" y="137745"/>
                    <a:pt x="198878" y="137745"/>
                    <a:pt x="206816" y="149736"/>
                  </a:cubicBezTo>
                  <a:cubicBezTo>
                    <a:pt x="208139" y="152401"/>
                    <a:pt x="212107" y="152401"/>
                    <a:pt x="213430" y="149736"/>
                  </a:cubicBezTo>
                  <a:cubicBezTo>
                    <a:pt x="213430" y="149736"/>
                    <a:pt x="213430" y="149736"/>
                    <a:pt x="221368" y="137745"/>
                  </a:cubicBezTo>
                  <a:cubicBezTo>
                    <a:pt x="222691" y="136413"/>
                    <a:pt x="222691" y="135080"/>
                    <a:pt x="221368" y="133748"/>
                  </a:cubicBezTo>
                  <a:cubicBezTo>
                    <a:pt x="221368" y="133748"/>
                    <a:pt x="221368" y="133748"/>
                    <a:pt x="214753" y="96441"/>
                  </a:cubicBezTo>
                  <a:cubicBezTo>
                    <a:pt x="214753" y="96441"/>
                    <a:pt x="214753" y="96441"/>
                    <a:pt x="220045" y="92444"/>
                  </a:cubicBezTo>
                  <a:cubicBezTo>
                    <a:pt x="221368" y="89779"/>
                    <a:pt x="221368" y="88447"/>
                    <a:pt x="220045" y="85782"/>
                  </a:cubicBezTo>
                  <a:cubicBezTo>
                    <a:pt x="220045" y="85782"/>
                    <a:pt x="220045" y="85782"/>
                    <a:pt x="213430" y="79120"/>
                  </a:cubicBezTo>
                  <a:cubicBezTo>
                    <a:pt x="212107" y="77788"/>
                    <a:pt x="209462" y="77788"/>
                    <a:pt x="206816" y="79120"/>
                  </a:cubicBezTo>
                  <a:close/>
                  <a:moveTo>
                    <a:pt x="68439" y="79120"/>
                  </a:moveTo>
                  <a:cubicBezTo>
                    <a:pt x="68439" y="79120"/>
                    <a:pt x="68439" y="79120"/>
                    <a:pt x="61824" y="85782"/>
                  </a:cubicBezTo>
                  <a:cubicBezTo>
                    <a:pt x="60501" y="88447"/>
                    <a:pt x="60501" y="89779"/>
                    <a:pt x="61824" y="92444"/>
                  </a:cubicBezTo>
                  <a:cubicBezTo>
                    <a:pt x="61824" y="92444"/>
                    <a:pt x="61824" y="92444"/>
                    <a:pt x="67116" y="96441"/>
                  </a:cubicBezTo>
                  <a:cubicBezTo>
                    <a:pt x="67116" y="96441"/>
                    <a:pt x="67116" y="96441"/>
                    <a:pt x="60501" y="133748"/>
                  </a:cubicBezTo>
                  <a:cubicBezTo>
                    <a:pt x="59178" y="135080"/>
                    <a:pt x="59178" y="136413"/>
                    <a:pt x="60501" y="137745"/>
                  </a:cubicBezTo>
                  <a:cubicBezTo>
                    <a:pt x="60501" y="137745"/>
                    <a:pt x="60501" y="137745"/>
                    <a:pt x="68439" y="149736"/>
                  </a:cubicBezTo>
                  <a:cubicBezTo>
                    <a:pt x="69762" y="152401"/>
                    <a:pt x="73730" y="152401"/>
                    <a:pt x="75053" y="149736"/>
                  </a:cubicBezTo>
                  <a:cubicBezTo>
                    <a:pt x="75053" y="149736"/>
                    <a:pt x="75053" y="149736"/>
                    <a:pt x="82991" y="137745"/>
                  </a:cubicBezTo>
                  <a:cubicBezTo>
                    <a:pt x="82991" y="136413"/>
                    <a:pt x="82991" y="135080"/>
                    <a:pt x="82991" y="133748"/>
                  </a:cubicBezTo>
                  <a:cubicBezTo>
                    <a:pt x="82991" y="133748"/>
                    <a:pt x="82991" y="133748"/>
                    <a:pt x="76376" y="96441"/>
                  </a:cubicBezTo>
                  <a:cubicBezTo>
                    <a:pt x="76376" y="96441"/>
                    <a:pt x="76376" y="96441"/>
                    <a:pt x="80345" y="92444"/>
                  </a:cubicBezTo>
                  <a:cubicBezTo>
                    <a:pt x="82991" y="89779"/>
                    <a:pt x="82991" y="88447"/>
                    <a:pt x="80345" y="85782"/>
                  </a:cubicBezTo>
                  <a:cubicBezTo>
                    <a:pt x="80345" y="85782"/>
                    <a:pt x="80345" y="85782"/>
                    <a:pt x="75053" y="79120"/>
                  </a:cubicBezTo>
                  <a:cubicBezTo>
                    <a:pt x="72407" y="77788"/>
                    <a:pt x="69762" y="77788"/>
                    <a:pt x="68439" y="79120"/>
                  </a:cubicBezTo>
                  <a:close/>
                  <a:moveTo>
                    <a:pt x="21218" y="69850"/>
                  </a:moveTo>
                  <a:cubicBezTo>
                    <a:pt x="21218" y="69850"/>
                    <a:pt x="21218" y="69850"/>
                    <a:pt x="121201" y="69850"/>
                  </a:cubicBezTo>
                  <a:cubicBezTo>
                    <a:pt x="129094" y="69850"/>
                    <a:pt x="135672" y="76451"/>
                    <a:pt x="135672" y="83053"/>
                  </a:cubicBezTo>
                  <a:cubicBezTo>
                    <a:pt x="135672" y="83053"/>
                    <a:pt x="135672" y="83053"/>
                    <a:pt x="140934" y="113420"/>
                  </a:cubicBezTo>
                  <a:cubicBezTo>
                    <a:pt x="140934" y="113420"/>
                    <a:pt x="140934" y="113420"/>
                    <a:pt x="146197" y="83053"/>
                  </a:cubicBezTo>
                  <a:cubicBezTo>
                    <a:pt x="146197" y="76451"/>
                    <a:pt x="152775" y="69850"/>
                    <a:pt x="160668" y="69850"/>
                  </a:cubicBezTo>
                  <a:cubicBezTo>
                    <a:pt x="160668" y="69850"/>
                    <a:pt x="160668" y="69850"/>
                    <a:pt x="260651" y="69850"/>
                  </a:cubicBezTo>
                  <a:cubicBezTo>
                    <a:pt x="267229" y="69850"/>
                    <a:pt x="273807" y="76451"/>
                    <a:pt x="275123" y="83053"/>
                  </a:cubicBezTo>
                  <a:cubicBezTo>
                    <a:pt x="275123" y="83053"/>
                    <a:pt x="275123" y="83053"/>
                    <a:pt x="281700" y="196599"/>
                  </a:cubicBezTo>
                  <a:cubicBezTo>
                    <a:pt x="283016" y="204520"/>
                    <a:pt x="276438" y="211122"/>
                    <a:pt x="269860" y="211122"/>
                  </a:cubicBezTo>
                  <a:cubicBezTo>
                    <a:pt x="261967" y="212442"/>
                    <a:pt x="255389" y="205841"/>
                    <a:pt x="254073" y="199239"/>
                  </a:cubicBezTo>
                  <a:cubicBezTo>
                    <a:pt x="254073" y="199239"/>
                    <a:pt x="254073" y="199239"/>
                    <a:pt x="250127" y="125303"/>
                  </a:cubicBezTo>
                  <a:cubicBezTo>
                    <a:pt x="250127" y="125303"/>
                    <a:pt x="250127" y="125303"/>
                    <a:pt x="248811" y="319386"/>
                  </a:cubicBezTo>
                  <a:cubicBezTo>
                    <a:pt x="248811" y="329949"/>
                    <a:pt x="240918" y="336550"/>
                    <a:pt x="231709" y="336550"/>
                  </a:cubicBezTo>
                  <a:cubicBezTo>
                    <a:pt x="222500" y="336550"/>
                    <a:pt x="215922" y="328628"/>
                    <a:pt x="215922" y="319386"/>
                  </a:cubicBezTo>
                  <a:cubicBezTo>
                    <a:pt x="215922" y="319386"/>
                    <a:pt x="215922" y="319386"/>
                    <a:pt x="215922" y="213762"/>
                  </a:cubicBezTo>
                  <a:cubicBezTo>
                    <a:pt x="215922" y="211122"/>
                    <a:pt x="213291" y="208481"/>
                    <a:pt x="210660" y="208481"/>
                  </a:cubicBezTo>
                  <a:cubicBezTo>
                    <a:pt x="206713" y="208481"/>
                    <a:pt x="204082" y="211122"/>
                    <a:pt x="204082" y="213762"/>
                  </a:cubicBezTo>
                  <a:cubicBezTo>
                    <a:pt x="204082" y="213762"/>
                    <a:pt x="204082" y="213762"/>
                    <a:pt x="204082" y="319386"/>
                  </a:cubicBezTo>
                  <a:cubicBezTo>
                    <a:pt x="204082" y="329949"/>
                    <a:pt x="196188" y="336550"/>
                    <a:pt x="186979" y="336550"/>
                  </a:cubicBezTo>
                  <a:cubicBezTo>
                    <a:pt x="177770" y="336550"/>
                    <a:pt x="171193" y="328628"/>
                    <a:pt x="171193" y="319386"/>
                  </a:cubicBezTo>
                  <a:cubicBezTo>
                    <a:pt x="171193" y="319386"/>
                    <a:pt x="171193" y="319386"/>
                    <a:pt x="171193" y="121342"/>
                  </a:cubicBezTo>
                  <a:cubicBezTo>
                    <a:pt x="171193" y="121342"/>
                    <a:pt x="171193" y="121342"/>
                    <a:pt x="155406" y="199239"/>
                  </a:cubicBezTo>
                  <a:cubicBezTo>
                    <a:pt x="154090" y="205841"/>
                    <a:pt x="148828" y="212442"/>
                    <a:pt x="140934" y="211122"/>
                  </a:cubicBezTo>
                  <a:cubicBezTo>
                    <a:pt x="133041" y="212442"/>
                    <a:pt x="127779" y="205841"/>
                    <a:pt x="126463" y="199239"/>
                  </a:cubicBezTo>
                  <a:cubicBezTo>
                    <a:pt x="126463" y="199239"/>
                    <a:pt x="126463" y="199239"/>
                    <a:pt x="110676" y="125303"/>
                  </a:cubicBezTo>
                  <a:cubicBezTo>
                    <a:pt x="110676" y="125303"/>
                    <a:pt x="110676" y="125303"/>
                    <a:pt x="110676" y="319386"/>
                  </a:cubicBezTo>
                  <a:cubicBezTo>
                    <a:pt x="110676" y="329949"/>
                    <a:pt x="102783" y="336550"/>
                    <a:pt x="93574" y="336550"/>
                  </a:cubicBezTo>
                  <a:cubicBezTo>
                    <a:pt x="84365" y="336550"/>
                    <a:pt x="77787" y="328628"/>
                    <a:pt x="77787" y="319386"/>
                  </a:cubicBezTo>
                  <a:cubicBezTo>
                    <a:pt x="77787" y="319386"/>
                    <a:pt x="77787" y="319386"/>
                    <a:pt x="77787" y="213762"/>
                  </a:cubicBezTo>
                  <a:cubicBezTo>
                    <a:pt x="77787" y="211122"/>
                    <a:pt x="75156" y="208481"/>
                    <a:pt x="71209" y="208481"/>
                  </a:cubicBezTo>
                  <a:cubicBezTo>
                    <a:pt x="68578" y="208481"/>
                    <a:pt x="65947" y="211122"/>
                    <a:pt x="65947" y="213762"/>
                  </a:cubicBezTo>
                  <a:cubicBezTo>
                    <a:pt x="65947" y="213762"/>
                    <a:pt x="65947" y="213762"/>
                    <a:pt x="65947" y="319386"/>
                  </a:cubicBezTo>
                  <a:cubicBezTo>
                    <a:pt x="65947" y="329949"/>
                    <a:pt x="58054" y="336550"/>
                    <a:pt x="48845" y="336550"/>
                  </a:cubicBezTo>
                  <a:cubicBezTo>
                    <a:pt x="39636" y="336550"/>
                    <a:pt x="33058" y="328628"/>
                    <a:pt x="33058" y="319386"/>
                  </a:cubicBezTo>
                  <a:cubicBezTo>
                    <a:pt x="33058" y="319386"/>
                    <a:pt x="33058" y="319386"/>
                    <a:pt x="33058" y="121342"/>
                  </a:cubicBezTo>
                  <a:cubicBezTo>
                    <a:pt x="33058" y="121342"/>
                    <a:pt x="33058" y="121342"/>
                    <a:pt x="27796" y="199239"/>
                  </a:cubicBezTo>
                  <a:cubicBezTo>
                    <a:pt x="26480" y="205841"/>
                    <a:pt x="19902" y="212442"/>
                    <a:pt x="12009" y="211122"/>
                  </a:cubicBezTo>
                  <a:cubicBezTo>
                    <a:pt x="5431" y="211122"/>
                    <a:pt x="-1147" y="204520"/>
                    <a:pt x="169" y="196599"/>
                  </a:cubicBezTo>
                  <a:cubicBezTo>
                    <a:pt x="169" y="196599"/>
                    <a:pt x="169" y="196599"/>
                    <a:pt x="6746" y="83053"/>
                  </a:cubicBezTo>
                  <a:cubicBezTo>
                    <a:pt x="8062" y="76451"/>
                    <a:pt x="14640" y="69850"/>
                    <a:pt x="21218" y="69850"/>
                  </a:cubicBezTo>
                  <a:close/>
                  <a:moveTo>
                    <a:pt x="210785" y="0"/>
                  </a:moveTo>
                  <a:cubicBezTo>
                    <a:pt x="227882" y="0"/>
                    <a:pt x="241742" y="13504"/>
                    <a:pt x="241742" y="30163"/>
                  </a:cubicBezTo>
                  <a:cubicBezTo>
                    <a:pt x="241742" y="46822"/>
                    <a:pt x="227882" y="60326"/>
                    <a:pt x="210785" y="60326"/>
                  </a:cubicBezTo>
                  <a:cubicBezTo>
                    <a:pt x="193688" y="60326"/>
                    <a:pt x="179828" y="46822"/>
                    <a:pt x="179828" y="30163"/>
                  </a:cubicBezTo>
                  <a:cubicBezTo>
                    <a:pt x="179828" y="13504"/>
                    <a:pt x="193688" y="0"/>
                    <a:pt x="210785" y="0"/>
                  </a:cubicBezTo>
                  <a:close/>
                  <a:moveTo>
                    <a:pt x="71085" y="0"/>
                  </a:moveTo>
                  <a:cubicBezTo>
                    <a:pt x="88182" y="0"/>
                    <a:pt x="102042" y="13504"/>
                    <a:pt x="102042" y="30163"/>
                  </a:cubicBezTo>
                  <a:cubicBezTo>
                    <a:pt x="102042" y="46822"/>
                    <a:pt x="88182" y="60326"/>
                    <a:pt x="71085" y="60326"/>
                  </a:cubicBezTo>
                  <a:cubicBezTo>
                    <a:pt x="53988" y="60326"/>
                    <a:pt x="40128" y="46822"/>
                    <a:pt x="40128" y="30163"/>
                  </a:cubicBezTo>
                  <a:cubicBezTo>
                    <a:pt x="40128" y="13504"/>
                    <a:pt x="53988" y="0"/>
                    <a:pt x="71085" y="0"/>
                  </a:cubicBez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1" name="椭圆 62"/>
            <p:cNvSpPr/>
            <p:nvPr/>
          </p:nvSpPr>
          <p:spPr>
            <a:xfrm>
              <a:off x="5858564" y="4351138"/>
              <a:ext cx="474876" cy="440739"/>
            </a:xfrm>
            <a:custGeom>
              <a:avLst/>
              <a:gdLst>
                <a:gd name="connsiteX0" fmla="*/ 288132 w 338138"/>
                <a:gd name="connsiteY0" fmla="*/ 223343 h 313831"/>
                <a:gd name="connsiteX1" fmla="*/ 279400 w 338138"/>
                <a:gd name="connsiteY1" fmla="*/ 231281 h 313831"/>
                <a:gd name="connsiteX2" fmla="*/ 288132 w 338138"/>
                <a:gd name="connsiteY2" fmla="*/ 239219 h 313831"/>
                <a:gd name="connsiteX3" fmla="*/ 296864 w 338138"/>
                <a:gd name="connsiteY3" fmla="*/ 231281 h 313831"/>
                <a:gd name="connsiteX4" fmla="*/ 288132 w 338138"/>
                <a:gd name="connsiteY4" fmla="*/ 223343 h 313831"/>
                <a:gd name="connsiteX5" fmla="*/ 261938 w 338138"/>
                <a:gd name="connsiteY5" fmla="*/ 223343 h 313831"/>
                <a:gd name="connsiteX6" fmla="*/ 254000 w 338138"/>
                <a:gd name="connsiteY6" fmla="*/ 231281 h 313831"/>
                <a:gd name="connsiteX7" fmla="*/ 261938 w 338138"/>
                <a:gd name="connsiteY7" fmla="*/ 239219 h 313831"/>
                <a:gd name="connsiteX8" fmla="*/ 269876 w 338138"/>
                <a:gd name="connsiteY8" fmla="*/ 231281 h 313831"/>
                <a:gd name="connsiteX9" fmla="*/ 261938 w 338138"/>
                <a:gd name="connsiteY9" fmla="*/ 223343 h 313831"/>
                <a:gd name="connsiteX10" fmla="*/ 116535 w 338138"/>
                <a:gd name="connsiteY10" fmla="*/ 45543 h 313831"/>
                <a:gd name="connsiteX11" fmla="*/ 141773 w 338138"/>
                <a:gd name="connsiteY11" fmla="*/ 88073 h 313831"/>
                <a:gd name="connsiteX12" fmla="*/ 108565 w 338138"/>
                <a:gd name="connsiteY12" fmla="*/ 102693 h 313831"/>
                <a:gd name="connsiteX13" fmla="*/ 87312 w 338138"/>
                <a:gd name="connsiteY13" fmla="*/ 74783 h 313831"/>
                <a:gd name="connsiteX14" fmla="*/ 116535 w 338138"/>
                <a:gd name="connsiteY14" fmla="*/ 45543 h 313831"/>
                <a:gd name="connsiteX15" fmla="*/ 254349 w 338138"/>
                <a:gd name="connsiteY15" fmla="*/ 30428 h 313831"/>
                <a:gd name="connsiteX16" fmla="*/ 275361 w 338138"/>
                <a:gd name="connsiteY16" fmla="*/ 48787 h 313831"/>
                <a:gd name="connsiteX17" fmla="*/ 255662 w 338138"/>
                <a:gd name="connsiteY17" fmla="*/ 85507 h 313831"/>
                <a:gd name="connsiteX18" fmla="*/ 266168 w 338138"/>
                <a:gd name="connsiteY18" fmla="*/ 89441 h 313831"/>
                <a:gd name="connsiteX19" fmla="*/ 289806 w 338138"/>
                <a:gd name="connsiteY19" fmla="*/ 80261 h 313831"/>
                <a:gd name="connsiteX20" fmla="*/ 287180 w 338138"/>
                <a:gd name="connsiteY20" fmla="*/ 109113 h 313831"/>
                <a:gd name="connsiteX21" fmla="*/ 225458 w 338138"/>
                <a:gd name="connsiteY21" fmla="*/ 111735 h 313831"/>
                <a:gd name="connsiteX22" fmla="*/ 92823 w 338138"/>
                <a:gd name="connsiteY22" fmla="*/ 166815 h 313831"/>
                <a:gd name="connsiteX23" fmla="*/ 75751 w 338138"/>
                <a:gd name="connsiteY23" fmla="*/ 127472 h 313831"/>
                <a:gd name="connsiteX24" fmla="*/ 208386 w 338138"/>
                <a:gd name="connsiteY24" fmla="*/ 72393 h 313831"/>
                <a:gd name="connsiteX25" fmla="*/ 242530 w 338138"/>
                <a:gd name="connsiteY25" fmla="*/ 33050 h 313831"/>
                <a:gd name="connsiteX26" fmla="*/ 254349 w 338138"/>
                <a:gd name="connsiteY26" fmla="*/ 30428 h 313831"/>
                <a:gd name="connsiteX27" fmla="*/ 186871 w 338138"/>
                <a:gd name="connsiteY27" fmla="*/ 24906 h 313831"/>
                <a:gd name="connsiteX28" fmla="*/ 231775 w 338138"/>
                <a:gd name="connsiteY28" fmla="*/ 24906 h 313831"/>
                <a:gd name="connsiteX29" fmla="*/ 207282 w 338138"/>
                <a:gd name="connsiteY29" fmla="*/ 48190 h 313831"/>
                <a:gd name="connsiteX30" fmla="*/ 201839 w 338138"/>
                <a:gd name="connsiteY30" fmla="*/ 59831 h 313831"/>
                <a:gd name="connsiteX31" fmla="*/ 184150 w 338138"/>
                <a:gd name="connsiteY31" fmla="*/ 45603 h 313831"/>
                <a:gd name="connsiteX32" fmla="*/ 186871 w 338138"/>
                <a:gd name="connsiteY32" fmla="*/ 24906 h 313831"/>
                <a:gd name="connsiteX33" fmla="*/ 18492 w 338138"/>
                <a:gd name="connsiteY33" fmla="*/ 24906 h 313831"/>
                <a:gd name="connsiteX34" fmla="*/ 43588 w 338138"/>
                <a:gd name="connsiteY34" fmla="*/ 24906 h 313831"/>
                <a:gd name="connsiteX35" fmla="*/ 46230 w 338138"/>
                <a:gd name="connsiteY35" fmla="*/ 46015 h 313831"/>
                <a:gd name="connsiteX36" fmla="*/ 29059 w 338138"/>
                <a:gd name="connsiteY36" fmla="*/ 63166 h 313831"/>
                <a:gd name="connsiteX37" fmla="*/ 31700 w 338138"/>
                <a:gd name="connsiteY37" fmla="*/ 96148 h 313831"/>
                <a:gd name="connsiteX38" fmla="*/ 31700 w 338138"/>
                <a:gd name="connsiteY38" fmla="*/ 206969 h 313831"/>
                <a:gd name="connsiteX39" fmla="*/ 39626 w 338138"/>
                <a:gd name="connsiteY39" fmla="*/ 214884 h 313831"/>
                <a:gd name="connsiteX40" fmla="*/ 298512 w 338138"/>
                <a:gd name="connsiteY40" fmla="*/ 214884 h 313831"/>
                <a:gd name="connsiteX41" fmla="*/ 306438 w 338138"/>
                <a:gd name="connsiteY41" fmla="*/ 206969 h 313831"/>
                <a:gd name="connsiteX42" fmla="*/ 306438 w 338138"/>
                <a:gd name="connsiteY42" fmla="*/ 104064 h 313831"/>
                <a:gd name="connsiteX43" fmla="*/ 306438 w 338138"/>
                <a:gd name="connsiteY43" fmla="*/ 77678 h 313831"/>
                <a:gd name="connsiteX44" fmla="*/ 274737 w 338138"/>
                <a:gd name="connsiteY44" fmla="*/ 61846 h 313831"/>
                <a:gd name="connsiteX45" fmla="*/ 281341 w 338138"/>
                <a:gd name="connsiteY45" fmla="*/ 59208 h 313831"/>
                <a:gd name="connsiteX46" fmla="*/ 280021 w 338138"/>
                <a:gd name="connsiteY46" fmla="*/ 24906 h 313831"/>
                <a:gd name="connsiteX47" fmla="*/ 319646 w 338138"/>
                <a:gd name="connsiteY47" fmla="*/ 24906 h 313831"/>
                <a:gd name="connsiteX48" fmla="*/ 338138 w 338138"/>
                <a:gd name="connsiteY48" fmla="*/ 43376 h 313831"/>
                <a:gd name="connsiteX49" fmla="*/ 338138 w 338138"/>
                <a:gd name="connsiteY49" fmla="*/ 234674 h 313831"/>
                <a:gd name="connsiteX50" fmla="*/ 319646 w 338138"/>
                <a:gd name="connsiteY50" fmla="*/ 251825 h 313831"/>
                <a:gd name="connsiteX51" fmla="*/ 200769 w 338138"/>
                <a:gd name="connsiteY51" fmla="*/ 251825 h 313831"/>
                <a:gd name="connsiteX52" fmla="*/ 216620 w 338138"/>
                <a:gd name="connsiteY52" fmla="*/ 290084 h 313831"/>
                <a:gd name="connsiteX53" fmla="*/ 224545 w 338138"/>
                <a:gd name="connsiteY53" fmla="*/ 290084 h 313831"/>
                <a:gd name="connsiteX54" fmla="*/ 235112 w 338138"/>
                <a:gd name="connsiteY54" fmla="*/ 301958 h 313831"/>
                <a:gd name="connsiteX55" fmla="*/ 224545 w 338138"/>
                <a:gd name="connsiteY55" fmla="*/ 313831 h 313831"/>
                <a:gd name="connsiteX56" fmla="*/ 113593 w 338138"/>
                <a:gd name="connsiteY56" fmla="*/ 313831 h 313831"/>
                <a:gd name="connsiteX57" fmla="*/ 103026 w 338138"/>
                <a:gd name="connsiteY57" fmla="*/ 301958 h 313831"/>
                <a:gd name="connsiteX58" fmla="*/ 113593 w 338138"/>
                <a:gd name="connsiteY58" fmla="*/ 290084 h 313831"/>
                <a:gd name="connsiteX59" fmla="*/ 121518 w 338138"/>
                <a:gd name="connsiteY59" fmla="*/ 290084 h 313831"/>
                <a:gd name="connsiteX60" fmla="*/ 137369 w 338138"/>
                <a:gd name="connsiteY60" fmla="*/ 251825 h 313831"/>
                <a:gd name="connsiteX61" fmla="*/ 18492 w 338138"/>
                <a:gd name="connsiteY61" fmla="*/ 251825 h 313831"/>
                <a:gd name="connsiteX62" fmla="*/ 0 w 338138"/>
                <a:gd name="connsiteY62" fmla="*/ 234674 h 313831"/>
                <a:gd name="connsiteX63" fmla="*/ 0 w 338138"/>
                <a:gd name="connsiteY63" fmla="*/ 43376 h 313831"/>
                <a:gd name="connsiteX64" fmla="*/ 18492 w 338138"/>
                <a:gd name="connsiteY64" fmla="*/ 24906 h 313831"/>
                <a:gd name="connsiteX65" fmla="*/ 109666 w 338138"/>
                <a:gd name="connsiteY65" fmla="*/ 1 h 313831"/>
                <a:gd name="connsiteX66" fmla="*/ 126932 w 338138"/>
                <a:gd name="connsiteY66" fmla="*/ 267 h 313831"/>
                <a:gd name="connsiteX67" fmla="*/ 133580 w 338138"/>
                <a:gd name="connsiteY67" fmla="*/ 18637 h 313831"/>
                <a:gd name="connsiteX68" fmla="*/ 144218 w 338138"/>
                <a:gd name="connsiteY68" fmla="*/ 22573 h 313831"/>
                <a:gd name="connsiteX69" fmla="*/ 177460 w 338138"/>
                <a:gd name="connsiteY69" fmla="*/ 29134 h 313831"/>
                <a:gd name="connsiteX70" fmla="*/ 168152 w 338138"/>
                <a:gd name="connsiteY70" fmla="*/ 47504 h 313831"/>
                <a:gd name="connsiteX71" fmla="*/ 173471 w 338138"/>
                <a:gd name="connsiteY71" fmla="*/ 58001 h 313831"/>
                <a:gd name="connsiteX72" fmla="*/ 192087 w 338138"/>
                <a:gd name="connsiteY72" fmla="*/ 67186 h 313831"/>
                <a:gd name="connsiteX73" fmla="*/ 154855 w 338138"/>
                <a:gd name="connsiteY73" fmla="*/ 82931 h 313831"/>
                <a:gd name="connsiteX74" fmla="*/ 116294 w 338138"/>
                <a:gd name="connsiteY74" fmla="*/ 35695 h 313831"/>
                <a:gd name="connsiteX75" fmla="*/ 76403 w 338138"/>
                <a:gd name="connsiteY75" fmla="*/ 75059 h 313831"/>
                <a:gd name="connsiteX76" fmla="*/ 93689 w 338138"/>
                <a:gd name="connsiteY76" fmla="*/ 107862 h 313831"/>
                <a:gd name="connsiteX77" fmla="*/ 59117 w 338138"/>
                <a:gd name="connsiteY77" fmla="*/ 124919 h 313831"/>
                <a:gd name="connsiteX78" fmla="*/ 63106 w 338138"/>
                <a:gd name="connsiteY78" fmla="*/ 102613 h 313831"/>
                <a:gd name="connsiteX79" fmla="*/ 59117 w 338138"/>
                <a:gd name="connsiteY79" fmla="*/ 92116 h 313831"/>
                <a:gd name="connsiteX80" fmla="*/ 40501 w 338138"/>
                <a:gd name="connsiteY80" fmla="*/ 63249 h 313831"/>
                <a:gd name="connsiteX81" fmla="*/ 59117 w 338138"/>
                <a:gd name="connsiteY81" fmla="*/ 58001 h 313831"/>
                <a:gd name="connsiteX82" fmla="*/ 63106 w 338138"/>
                <a:gd name="connsiteY82" fmla="*/ 47504 h 313831"/>
                <a:gd name="connsiteX83" fmla="*/ 69755 w 338138"/>
                <a:gd name="connsiteY83" fmla="*/ 14700 h 313831"/>
                <a:gd name="connsiteX84" fmla="*/ 88370 w 338138"/>
                <a:gd name="connsiteY84" fmla="*/ 22573 h 313831"/>
                <a:gd name="connsiteX85" fmla="*/ 99008 w 338138"/>
                <a:gd name="connsiteY85" fmla="*/ 18637 h 313831"/>
                <a:gd name="connsiteX86" fmla="*/ 109666 w 338138"/>
                <a:gd name="connsiteY86" fmla="*/ 1 h 31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8138" h="313831">
                  <a:moveTo>
                    <a:pt x="288132" y="223343"/>
                  </a:moveTo>
                  <a:cubicBezTo>
                    <a:pt x="283309" y="223343"/>
                    <a:pt x="279400" y="226897"/>
                    <a:pt x="279400" y="231281"/>
                  </a:cubicBezTo>
                  <a:cubicBezTo>
                    <a:pt x="279400" y="235665"/>
                    <a:pt x="283309" y="239219"/>
                    <a:pt x="288132" y="239219"/>
                  </a:cubicBezTo>
                  <a:cubicBezTo>
                    <a:pt x="292955" y="239219"/>
                    <a:pt x="296864" y="235665"/>
                    <a:pt x="296864" y="231281"/>
                  </a:cubicBezTo>
                  <a:cubicBezTo>
                    <a:pt x="296864" y="226897"/>
                    <a:pt x="292955" y="223343"/>
                    <a:pt x="288132" y="223343"/>
                  </a:cubicBezTo>
                  <a:close/>
                  <a:moveTo>
                    <a:pt x="261938" y="223343"/>
                  </a:moveTo>
                  <a:cubicBezTo>
                    <a:pt x="257554" y="223343"/>
                    <a:pt x="254000" y="226897"/>
                    <a:pt x="254000" y="231281"/>
                  </a:cubicBezTo>
                  <a:cubicBezTo>
                    <a:pt x="254000" y="235665"/>
                    <a:pt x="257554" y="239219"/>
                    <a:pt x="261938" y="239219"/>
                  </a:cubicBezTo>
                  <a:cubicBezTo>
                    <a:pt x="266322" y="239219"/>
                    <a:pt x="269876" y="235665"/>
                    <a:pt x="269876" y="231281"/>
                  </a:cubicBezTo>
                  <a:cubicBezTo>
                    <a:pt x="269876" y="226897"/>
                    <a:pt x="266322" y="223343"/>
                    <a:pt x="261938" y="223343"/>
                  </a:cubicBezTo>
                  <a:close/>
                  <a:moveTo>
                    <a:pt x="116535" y="45543"/>
                  </a:moveTo>
                  <a:cubicBezTo>
                    <a:pt x="137788" y="45543"/>
                    <a:pt x="152400" y="68137"/>
                    <a:pt x="141773" y="88073"/>
                  </a:cubicBezTo>
                  <a:cubicBezTo>
                    <a:pt x="141773" y="88073"/>
                    <a:pt x="141773" y="88073"/>
                    <a:pt x="108565" y="102693"/>
                  </a:cubicBezTo>
                  <a:cubicBezTo>
                    <a:pt x="96610" y="98706"/>
                    <a:pt x="87312" y="88073"/>
                    <a:pt x="87312" y="74783"/>
                  </a:cubicBezTo>
                  <a:cubicBezTo>
                    <a:pt x="87312" y="58834"/>
                    <a:pt x="100595" y="45543"/>
                    <a:pt x="116535" y="45543"/>
                  </a:cubicBezTo>
                  <a:close/>
                  <a:moveTo>
                    <a:pt x="254349" y="30428"/>
                  </a:moveTo>
                  <a:cubicBezTo>
                    <a:pt x="271421" y="26493"/>
                    <a:pt x="284553" y="44853"/>
                    <a:pt x="275361" y="48787"/>
                  </a:cubicBezTo>
                  <a:cubicBezTo>
                    <a:pt x="242530" y="63213"/>
                    <a:pt x="243843" y="57967"/>
                    <a:pt x="255662" y="85507"/>
                  </a:cubicBezTo>
                  <a:cubicBezTo>
                    <a:pt x="256976" y="89441"/>
                    <a:pt x="262228" y="92064"/>
                    <a:pt x="266168" y="89441"/>
                  </a:cubicBezTo>
                  <a:cubicBezTo>
                    <a:pt x="266168" y="89441"/>
                    <a:pt x="266168" y="89441"/>
                    <a:pt x="289806" y="80261"/>
                  </a:cubicBezTo>
                  <a:cubicBezTo>
                    <a:pt x="297685" y="76327"/>
                    <a:pt x="301625" y="99933"/>
                    <a:pt x="287180" y="109113"/>
                  </a:cubicBezTo>
                  <a:cubicBezTo>
                    <a:pt x="260915" y="124850"/>
                    <a:pt x="259602" y="123538"/>
                    <a:pt x="225458" y="111735"/>
                  </a:cubicBezTo>
                  <a:cubicBezTo>
                    <a:pt x="225458" y="111735"/>
                    <a:pt x="225458" y="111735"/>
                    <a:pt x="92823" y="166815"/>
                  </a:cubicBezTo>
                  <a:cubicBezTo>
                    <a:pt x="66559" y="177306"/>
                    <a:pt x="50800" y="137964"/>
                    <a:pt x="75751" y="127472"/>
                  </a:cubicBezTo>
                  <a:cubicBezTo>
                    <a:pt x="75751" y="127472"/>
                    <a:pt x="75751" y="127472"/>
                    <a:pt x="208386" y="72393"/>
                  </a:cubicBezTo>
                  <a:cubicBezTo>
                    <a:pt x="217579" y="54033"/>
                    <a:pt x="222832" y="38296"/>
                    <a:pt x="242530" y="33050"/>
                  </a:cubicBezTo>
                  <a:cubicBezTo>
                    <a:pt x="242530" y="33050"/>
                    <a:pt x="242530" y="33050"/>
                    <a:pt x="254349" y="30428"/>
                  </a:cubicBezTo>
                  <a:close/>
                  <a:moveTo>
                    <a:pt x="186871" y="24906"/>
                  </a:moveTo>
                  <a:cubicBezTo>
                    <a:pt x="186871" y="24906"/>
                    <a:pt x="186871" y="24906"/>
                    <a:pt x="231775" y="24906"/>
                  </a:cubicBezTo>
                  <a:cubicBezTo>
                    <a:pt x="220889" y="30080"/>
                    <a:pt x="212725" y="37841"/>
                    <a:pt x="207282" y="48190"/>
                  </a:cubicBezTo>
                  <a:cubicBezTo>
                    <a:pt x="207282" y="48190"/>
                    <a:pt x="207282" y="48190"/>
                    <a:pt x="201839" y="59831"/>
                  </a:cubicBezTo>
                  <a:cubicBezTo>
                    <a:pt x="200479" y="52070"/>
                    <a:pt x="193675" y="45603"/>
                    <a:pt x="184150" y="45603"/>
                  </a:cubicBezTo>
                  <a:cubicBezTo>
                    <a:pt x="190954" y="39135"/>
                    <a:pt x="190954" y="31374"/>
                    <a:pt x="186871" y="24906"/>
                  </a:cubicBezTo>
                  <a:close/>
                  <a:moveTo>
                    <a:pt x="18492" y="24906"/>
                  </a:moveTo>
                  <a:cubicBezTo>
                    <a:pt x="18492" y="24906"/>
                    <a:pt x="18492" y="24906"/>
                    <a:pt x="43588" y="24906"/>
                  </a:cubicBezTo>
                  <a:cubicBezTo>
                    <a:pt x="39626" y="32822"/>
                    <a:pt x="40946" y="40738"/>
                    <a:pt x="46230" y="46015"/>
                  </a:cubicBezTo>
                  <a:cubicBezTo>
                    <a:pt x="36984" y="46015"/>
                    <a:pt x="29059" y="53931"/>
                    <a:pt x="29059" y="63166"/>
                  </a:cubicBezTo>
                  <a:cubicBezTo>
                    <a:pt x="29059" y="82955"/>
                    <a:pt x="27738" y="89552"/>
                    <a:pt x="31700" y="96148"/>
                  </a:cubicBezTo>
                  <a:cubicBezTo>
                    <a:pt x="31700" y="96148"/>
                    <a:pt x="31700" y="96148"/>
                    <a:pt x="31700" y="206969"/>
                  </a:cubicBezTo>
                  <a:cubicBezTo>
                    <a:pt x="31700" y="210926"/>
                    <a:pt x="35663" y="214884"/>
                    <a:pt x="39626" y="214884"/>
                  </a:cubicBezTo>
                  <a:cubicBezTo>
                    <a:pt x="39626" y="214884"/>
                    <a:pt x="39626" y="214884"/>
                    <a:pt x="298512" y="214884"/>
                  </a:cubicBezTo>
                  <a:cubicBezTo>
                    <a:pt x="302475" y="214884"/>
                    <a:pt x="306438" y="210926"/>
                    <a:pt x="306438" y="206969"/>
                  </a:cubicBezTo>
                  <a:cubicBezTo>
                    <a:pt x="306438" y="206969"/>
                    <a:pt x="306438" y="206969"/>
                    <a:pt x="306438" y="104064"/>
                  </a:cubicBezTo>
                  <a:cubicBezTo>
                    <a:pt x="309079" y="96148"/>
                    <a:pt x="310400" y="86913"/>
                    <a:pt x="306438" y="77678"/>
                  </a:cubicBezTo>
                  <a:cubicBezTo>
                    <a:pt x="306438" y="59208"/>
                    <a:pt x="306438" y="61846"/>
                    <a:pt x="274737" y="61846"/>
                  </a:cubicBezTo>
                  <a:cubicBezTo>
                    <a:pt x="274737" y="61846"/>
                    <a:pt x="274737" y="61846"/>
                    <a:pt x="281341" y="59208"/>
                  </a:cubicBezTo>
                  <a:cubicBezTo>
                    <a:pt x="293229" y="53931"/>
                    <a:pt x="294550" y="38099"/>
                    <a:pt x="280021" y="24906"/>
                  </a:cubicBezTo>
                  <a:cubicBezTo>
                    <a:pt x="280021" y="24906"/>
                    <a:pt x="280021" y="24906"/>
                    <a:pt x="319646" y="24906"/>
                  </a:cubicBezTo>
                  <a:cubicBezTo>
                    <a:pt x="330213" y="24906"/>
                    <a:pt x="338138" y="34141"/>
                    <a:pt x="338138" y="43376"/>
                  </a:cubicBezTo>
                  <a:cubicBezTo>
                    <a:pt x="338138" y="43376"/>
                    <a:pt x="338138" y="43376"/>
                    <a:pt x="338138" y="234674"/>
                  </a:cubicBezTo>
                  <a:cubicBezTo>
                    <a:pt x="338138" y="243909"/>
                    <a:pt x="330213" y="251825"/>
                    <a:pt x="319646" y="251825"/>
                  </a:cubicBezTo>
                  <a:cubicBezTo>
                    <a:pt x="319646" y="251825"/>
                    <a:pt x="319646" y="251825"/>
                    <a:pt x="200769" y="251825"/>
                  </a:cubicBezTo>
                  <a:cubicBezTo>
                    <a:pt x="200769" y="251825"/>
                    <a:pt x="200769" y="251825"/>
                    <a:pt x="216620" y="290084"/>
                  </a:cubicBezTo>
                  <a:cubicBezTo>
                    <a:pt x="216620" y="290084"/>
                    <a:pt x="216620" y="290084"/>
                    <a:pt x="224545" y="290084"/>
                  </a:cubicBezTo>
                  <a:cubicBezTo>
                    <a:pt x="229828" y="290084"/>
                    <a:pt x="235112" y="295361"/>
                    <a:pt x="235112" y="301958"/>
                  </a:cubicBezTo>
                  <a:cubicBezTo>
                    <a:pt x="235112" y="308554"/>
                    <a:pt x="229828" y="313831"/>
                    <a:pt x="224545" y="313831"/>
                  </a:cubicBezTo>
                  <a:cubicBezTo>
                    <a:pt x="224545" y="313831"/>
                    <a:pt x="224545" y="313831"/>
                    <a:pt x="113593" y="313831"/>
                  </a:cubicBezTo>
                  <a:cubicBezTo>
                    <a:pt x="108310" y="313831"/>
                    <a:pt x="103026" y="308554"/>
                    <a:pt x="103026" y="301958"/>
                  </a:cubicBezTo>
                  <a:cubicBezTo>
                    <a:pt x="103026" y="295361"/>
                    <a:pt x="108310" y="290084"/>
                    <a:pt x="113593" y="290084"/>
                  </a:cubicBezTo>
                  <a:cubicBezTo>
                    <a:pt x="113593" y="290084"/>
                    <a:pt x="113593" y="290084"/>
                    <a:pt x="121518" y="290084"/>
                  </a:cubicBezTo>
                  <a:cubicBezTo>
                    <a:pt x="121518" y="290084"/>
                    <a:pt x="121518" y="290084"/>
                    <a:pt x="137369" y="251825"/>
                  </a:cubicBezTo>
                  <a:cubicBezTo>
                    <a:pt x="137369" y="251825"/>
                    <a:pt x="137369" y="251825"/>
                    <a:pt x="18492" y="251825"/>
                  </a:cubicBezTo>
                  <a:cubicBezTo>
                    <a:pt x="7925" y="251825"/>
                    <a:pt x="0" y="243909"/>
                    <a:pt x="0" y="234674"/>
                  </a:cubicBezTo>
                  <a:cubicBezTo>
                    <a:pt x="0" y="234674"/>
                    <a:pt x="0" y="234674"/>
                    <a:pt x="0" y="43376"/>
                  </a:cubicBezTo>
                  <a:cubicBezTo>
                    <a:pt x="0" y="34141"/>
                    <a:pt x="7925" y="24906"/>
                    <a:pt x="18492" y="24906"/>
                  </a:cubicBezTo>
                  <a:close/>
                  <a:moveTo>
                    <a:pt x="109666" y="1"/>
                  </a:moveTo>
                  <a:cubicBezTo>
                    <a:pt x="113718" y="21"/>
                    <a:pt x="119286" y="267"/>
                    <a:pt x="126932" y="267"/>
                  </a:cubicBezTo>
                  <a:cubicBezTo>
                    <a:pt x="134910" y="267"/>
                    <a:pt x="133580" y="10764"/>
                    <a:pt x="133580" y="18637"/>
                  </a:cubicBezTo>
                  <a:cubicBezTo>
                    <a:pt x="137569" y="19949"/>
                    <a:pt x="140229" y="21261"/>
                    <a:pt x="144218" y="22573"/>
                  </a:cubicBezTo>
                  <a:cubicBezTo>
                    <a:pt x="158845" y="6828"/>
                    <a:pt x="154855" y="8140"/>
                    <a:pt x="177460" y="29134"/>
                  </a:cubicBezTo>
                  <a:cubicBezTo>
                    <a:pt x="182779" y="35695"/>
                    <a:pt x="174801" y="40943"/>
                    <a:pt x="168152" y="47504"/>
                  </a:cubicBezTo>
                  <a:cubicBezTo>
                    <a:pt x="170812" y="50128"/>
                    <a:pt x="172142" y="54065"/>
                    <a:pt x="173471" y="58001"/>
                  </a:cubicBezTo>
                  <a:cubicBezTo>
                    <a:pt x="188098" y="58001"/>
                    <a:pt x="192087" y="55377"/>
                    <a:pt x="192087" y="67186"/>
                  </a:cubicBezTo>
                  <a:cubicBezTo>
                    <a:pt x="192087" y="67186"/>
                    <a:pt x="192087" y="67186"/>
                    <a:pt x="154855" y="82931"/>
                  </a:cubicBezTo>
                  <a:cubicBezTo>
                    <a:pt x="160174" y="58001"/>
                    <a:pt x="140229" y="35695"/>
                    <a:pt x="116294" y="35695"/>
                  </a:cubicBezTo>
                  <a:cubicBezTo>
                    <a:pt x="93689" y="35695"/>
                    <a:pt x="76403" y="52753"/>
                    <a:pt x="76403" y="75059"/>
                  </a:cubicBezTo>
                  <a:cubicBezTo>
                    <a:pt x="76403" y="88180"/>
                    <a:pt x="83052" y="101301"/>
                    <a:pt x="93689" y="107862"/>
                  </a:cubicBezTo>
                  <a:cubicBezTo>
                    <a:pt x="73744" y="117047"/>
                    <a:pt x="67095" y="118359"/>
                    <a:pt x="59117" y="124919"/>
                  </a:cubicBezTo>
                  <a:cubicBezTo>
                    <a:pt x="48479" y="114422"/>
                    <a:pt x="49809" y="115734"/>
                    <a:pt x="63106" y="102613"/>
                  </a:cubicBezTo>
                  <a:cubicBezTo>
                    <a:pt x="61776" y="98677"/>
                    <a:pt x="60447" y="96053"/>
                    <a:pt x="59117" y="92116"/>
                  </a:cubicBezTo>
                  <a:cubicBezTo>
                    <a:pt x="36512" y="92116"/>
                    <a:pt x="40501" y="94740"/>
                    <a:pt x="40501" y="63249"/>
                  </a:cubicBezTo>
                  <a:cubicBezTo>
                    <a:pt x="40501" y="55377"/>
                    <a:pt x="51139" y="58001"/>
                    <a:pt x="59117" y="58001"/>
                  </a:cubicBezTo>
                  <a:cubicBezTo>
                    <a:pt x="60447" y="54065"/>
                    <a:pt x="61776" y="50128"/>
                    <a:pt x="63106" y="47504"/>
                  </a:cubicBezTo>
                  <a:cubicBezTo>
                    <a:pt x="47150" y="31759"/>
                    <a:pt x="48479" y="35695"/>
                    <a:pt x="69755" y="14700"/>
                  </a:cubicBezTo>
                  <a:cubicBezTo>
                    <a:pt x="76403" y="8140"/>
                    <a:pt x="81722" y="17325"/>
                    <a:pt x="88370" y="22573"/>
                  </a:cubicBezTo>
                  <a:cubicBezTo>
                    <a:pt x="91030" y="21261"/>
                    <a:pt x="95019" y="19949"/>
                    <a:pt x="99008" y="18637"/>
                  </a:cubicBezTo>
                  <a:cubicBezTo>
                    <a:pt x="99008" y="1907"/>
                    <a:pt x="97512" y="-61"/>
                    <a:pt x="109666" y="1"/>
                  </a:cubicBez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2" name="椭圆 76"/>
            <p:cNvSpPr/>
            <p:nvPr/>
          </p:nvSpPr>
          <p:spPr>
            <a:xfrm>
              <a:off x="7985764" y="4341430"/>
              <a:ext cx="474876" cy="460156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3" name="椭圆 90"/>
            <p:cNvSpPr/>
            <p:nvPr/>
          </p:nvSpPr>
          <p:spPr>
            <a:xfrm>
              <a:off x="10112962" y="4379513"/>
              <a:ext cx="474876" cy="383989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454600" y="1801954"/>
              <a:ext cx="1282804" cy="1282804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5" name="椭圆 19"/>
            <p:cNvSpPr/>
            <p:nvPr/>
          </p:nvSpPr>
          <p:spPr>
            <a:xfrm>
              <a:off x="5866527" y="2213985"/>
              <a:ext cx="458950" cy="474876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sp>
        <p:nvSpPr>
          <p:cNvPr id="46" name="TextBox 11"/>
          <p:cNvSpPr txBox="1"/>
          <p:nvPr/>
        </p:nvSpPr>
        <p:spPr>
          <a:xfrm>
            <a:off x="1884219" y="4862002"/>
            <a:ext cx="1103577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47" name="TextBox 11"/>
          <p:cNvSpPr txBox="1"/>
          <p:nvPr/>
        </p:nvSpPr>
        <p:spPr>
          <a:xfrm>
            <a:off x="4881210" y="3061898"/>
            <a:ext cx="24490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tr-TR" altLang="zh-CN" b="1" kern="0" dirty="0">
                <a:solidFill>
                  <a:prstClr val="white"/>
                </a:solidFill>
              </a:rPr>
              <a:t>STEP HERE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3714216" y="4862002"/>
            <a:ext cx="1103577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49" name="TextBox 11"/>
          <p:cNvSpPr txBox="1"/>
          <p:nvPr/>
        </p:nvSpPr>
        <p:spPr>
          <a:xfrm>
            <a:off x="5553938" y="4862002"/>
            <a:ext cx="1103577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50" name="TextBox 11"/>
          <p:cNvSpPr txBox="1"/>
          <p:nvPr/>
        </p:nvSpPr>
        <p:spPr>
          <a:xfrm>
            <a:off x="7374210" y="4862002"/>
            <a:ext cx="1103577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51" name="TextBox 11"/>
          <p:cNvSpPr txBox="1"/>
          <p:nvPr/>
        </p:nvSpPr>
        <p:spPr>
          <a:xfrm>
            <a:off x="9204206" y="4862002"/>
            <a:ext cx="1103577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58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9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60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61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62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63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64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477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3923"/>
          <p:cNvGrpSpPr>
            <a:grpSpLocks/>
          </p:cNvGrpSpPr>
          <p:nvPr/>
        </p:nvGrpSpPr>
        <p:grpSpPr bwMode="auto">
          <a:xfrm>
            <a:off x="4201187" y="3246965"/>
            <a:ext cx="3806197" cy="2071107"/>
            <a:chOff x="0" y="0"/>
            <a:chExt cx="8553711" cy="4655700"/>
          </a:xfrm>
        </p:grpSpPr>
        <p:sp>
          <p:nvSpPr>
            <p:cNvPr id="45" name="Shape 3921"/>
            <p:cNvSpPr>
              <a:spLocks/>
            </p:cNvSpPr>
            <p:nvPr/>
          </p:nvSpPr>
          <p:spPr bwMode="auto">
            <a:xfrm>
              <a:off x="0" y="0"/>
              <a:ext cx="4655701" cy="4655701"/>
            </a:xfrm>
            <a:custGeom>
              <a:avLst/>
              <a:gdLst>
                <a:gd name="T0" fmla="*/ 2327851 w 19679"/>
                <a:gd name="T1" fmla="*/ 2327851 h 19679"/>
                <a:gd name="T2" fmla="*/ 2327851 w 19679"/>
                <a:gd name="T3" fmla="*/ 2327851 h 19679"/>
                <a:gd name="T4" fmla="*/ 2327851 w 19679"/>
                <a:gd name="T5" fmla="*/ 2327851 h 19679"/>
                <a:gd name="T6" fmla="*/ 2327851 w 19679"/>
                <a:gd name="T7" fmla="*/ 2327851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7490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Segoe UI" panose="020B0502040204020203" pitchFamily="34" charset="0"/>
              </a:endParaRPr>
            </a:p>
          </p:txBody>
        </p:sp>
        <p:sp>
          <p:nvSpPr>
            <p:cNvPr id="46" name="Shape 3922"/>
            <p:cNvSpPr>
              <a:spLocks/>
            </p:cNvSpPr>
            <p:nvPr/>
          </p:nvSpPr>
          <p:spPr bwMode="auto">
            <a:xfrm>
              <a:off x="3898010" y="0"/>
              <a:ext cx="4655702" cy="4655701"/>
            </a:xfrm>
            <a:custGeom>
              <a:avLst/>
              <a:gdLst>
                <a:gd name="T0" fmla="*/ 2327851 w 19679"/>
                <a:gd name="T1" fmla="*/ 2327851 h 19679"/>
                <a:gd name="T2" fmla="*/ 2327851 w 19679"/>
                <a:gd name="T3" fmla="*/ 2327851 h 19679"/>
                <a:gd name="T4" fmla="*/ 2327851 w 19679"/>
                <a:gd name="T5" fmla="*/ 2327851 h 19679"/>
                <a:gd name="T6" fmla="*/ 2327851 w 19679"/>
                <a:gd name="T7" fmla="*/ 2327851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EABAB">
                <a:alpha val="7490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Segoe UI" panose="020B0502040204020203" pitchFamily="34" charset="0"/>
              </a:endParaRPr>
            </a:p>
          </p:txBody>
        </p:sp>
      </p:grpSp>
      <p:grpSp>
        <p:nvGrpSpPr>
          <p:cNvPr id="47" name="Group 3933"/>
          <p:cNvGrpSpPr>
            <a:grpSpLocks/>
          </p:cNvGrpSpPr>
          <p:nvPr/>
        </p:nvGrpSpPr>
        <p:grpSpPr bwMode="auto">
          <a:xfrm>
            <a:off x="5039883" y="3739700"/>
            <a:ext cx="2233168" cy="1165648"/>
            <a:chOff x="0" y="0"/>
            <a:chExt cx="5018424" cy="2617920"/>
          </a:xfrm>
        </p:grpSpPr>
        <p:grpSp>
          <p:nvGrpSpPr>
            <p:cNvPr id="48" name="Group 3929"/>
            <p:cNvGrpSpPr>
              <a:grpSpLocks/>
            </p:cNvGrpSpPr>
            <p:nvPr/>
          </p:nvGrpSpPr>
          <p:grpSpPr bwMode="auto">
            <a:xfrm>
              <a:off x="-1" y="0"/>
              <a:ext cx="1037081" cy="2617921"/>
              <a:chOff x="0" y="0"/>
              <a:chExt cx="1037079" cy="2617920"/>
            </a:xfrm>
          </p:grpSpPr>
          <p:sp>
            <p:nvSpPr>
              <p:cNvPr id="52" name="Shape 3927"/>
              <p:cNvSpPr>
                <a:spLocks/>
              </p:cNvSpPr>
              <p:nvPr/>
            </p:nvSpPr>
            <p:spPr bwMode="auto">
              <a:xfrm>
                <a:off x="0" y="448465"/>
                <a:ext cx="1037080" cy="2169456"/>
              </a:xfrm>
              <a:custGeom>
                <a:avLst/>
                <a:gdLst>
                  <a:gd name="T0" fmla="*/ 518540 w 21600"/>
                  <a:gd name="T1" fmla="*/ 1084728 h 21600"/>
                  <a:gd name="T2" fmla="*/ 518540 w 21600"/>
                  <a:gd name="T3" fmla="*/ 1084728 h 21600"/>
                  <a:gd name="T4" fmla="*/ 518540 w 21600"/>
                  <a:gd name="T5" fmla="*/ 1084728 h 21600"/>
                  <a:gd name="T6" fmla="*/ 518540 w 21600"/>
                  <a:gd name="T7" fmla="*/ 1084728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id-ID" sz="2400">
                  <a:solidFill>
                    <a:prstClr val="white"/>
                  </a:solidFill>
                  <a:cs typeface="+mn-ea"/>
                  <a:sym typeface="Segoe UI" panose="020B0502040204020203" pitchFamily="34" charset="0"/>
                </a:endParaRPr>
              </a:p>
            </p:txBody>
          </p:sp>
          <p:sp>
            <p:nvSpPr>
              <p:cNvPr id="53" name="Shape 3928"/>
              <p:cNvSpPr>
                <a:spLocks/>
              </p:cNvSpPr>
              <p:nvPr/>
            </p:nvSpPr>
            <p:spPr bwMode="auto">
              <a:xfrm>
                <a:off x="319533" y="0"/>
                <a:ext cx="414836" cy="409227"/>
              </a:xfrm>
              <a:custGeom>
                <a:avLst/>
                <a:gdLst>
                  <a:gd name="T0" fmla="*/ 207418 w 19679"/>
                  <a:gd name="T1" fmla="*/ 204614 h 19679"/>
                  <a:gd name="T2" fmla="*/ 207418 w 19679"/>
                  <a:gd name="T3" fmla="*/ 204614 h 19679"/>
                  <a:gd name="T4" fmla="*/ 207418 w 19679"/>
                  <a:gd name="T5" fmla="*/ 204614 h 19679"/>
                  <a:gd name="T6" fmla="*/ 207418 w 19679"/>
                  <a:gd name="T7" fmla="*/ 204614 h 19679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id-ID" sz="2400">
                  <a:solidFill>
                    <a:prstClr val="white"/>
                  </a:solidFill>
                  <a:cs typeface="+mn-ea"/>
                  <a:sym typeface="Segoe UI" panose="020B0502040204020203" pitchFamily="34" charset="0"/>
                </a:endParaRPr>
              </a:p>
            </p:txBody>
          </p:sp>
        </p:grpSp>
        <p:grpSp>
          <p:nvGrpSpPr>
            <p:cNvPr id="49" name="Group 3932"/>
            <p:cNvGrpSpPr>
              <a:grpSpLocks/>
            </p:cNvGrpSpPr>
            <p:nvPr/>
          </p:nvGrpSpPr>
          <p:grpSpPr bwMode="auto">
            <a:xfrm>
              <a:off x="3814676" y="5609"/>
              <a:ext cx="1203749" cy="2612312"/>
              <a:chOff x="0" y="0"/>
              <a:chExt cx="1203747" cy="2612311"/>
            </a:xfrm>
          </p:grpSpPr>
          <p:sp>
            <p:nvSpPr>
              <p:cNvPr id="50" name="Shape 3930"/>
              <p:cNvSpPr>
                <a:spLocks/>
              </p:cNvSpPr>
              <p:nvPr/>
            </p:nvSpPr>
            <p:spPr bwMode="auto">
              <a:xfrm>
                <a:off x="399397" y="0"/>
                <a:ext cx="386804" cy="386804"/>
              </a:xfrm>
              <a:custGeom>
                <a:avLst/>
                <a:gdLst>
                  <a:gd name="T0" fmla="*/ 193402 w 19679"/>
                  <a:gd name="T1" fmla="*/ 193402 h 19679"/>
                  <a:gd name="T2" fmla="*/ 193402 w 19679"/>
                  <a:gd name="T3" fmla="*/ 193402 h 19679"/>
                  <a:gd name="T4" fmla="*/ 193402 w 19679"/>
                  <a:gd name="T5" fmla="*/ 193402 h 19679"/>
                  <a:gd name="T6" fmla="*/ 193402 w 19679"/>
                  <a:gd name="T7" fmla="*/ 193402 h 19679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id-ID" sz="2400">
                  <a:solidFill>
                    <a:prstClr val="white"/>
                  </a:solidFill>
                  <a:cs typeface="+mn-ea"/>
                  <a:sym typeface="Segoe UI" panose="020B0502040204020203" pitchFamily="34" charset="0"/>
                </a:endParaRPr>
              </a:p>
            </p:txBody>
          </p:sp>
          <p:sp>
            <p:nvSpPr>
              <p:cNvPr id="51" name="Shape 3931"/>
              <p:cNvSpPr>
                <a:spLocks/>
              </p:cNvSpPr>
              <p:nvPr/>
            </p:nvSpPr>
            <p:spPr bwMode="auto">
              <a:xfrm>
                <a:off x="-1" y="465283"/>
                <a:ext cx="1203749" cy="2147029"/>
              </a:xfrm>
              <a:custGeom>
                <a:avLst/>
                <a:gdLst>
                  <a:gd name="T0" fmla="*/ 601875 w 21276"/>
                  <a:gd name="T1" fmla="*/ 1073515 h 21600"/>
                  <a:gd name="T2" fmla="*/ 601875 w 21276"/>
                  <a:gd name="T3" fmla="*/ 1073515 h 21600"/>
                  <a:gd name="T4" fmla="*/ 601875 w 21276"/>
                  <a:gd name="T5" fmla="*/ 1073515 h 21600"/>
                  <a:gd name="T6" fmla="*/ 601875 w 21276"/>
                  <a:gd name="T7" fmla="*/ 1073515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id-ID" sz="2400">
                  <a:solidFill>
                    <a:prstClr val="white"/>
                  </a:solidFill>
                  <a:cs typeface="+mn-ea"/>
                  <a:sym typeface="Segoe UI" panose="020B0502040204020203" pitchFamily="34" charset="0"/>
                </a:endParaRPr>
              </a:p>
            </p:txBody>
          </p:sp>
        </p:grpSp>
      </p:grpSp>
      <p:sp>
        <p:nvSpPr>
          <p:cNvPr id="54" name="Shape 3958"/>
          <p:cNvSpPr>
            <a:spLocks/>
          </p:cNvSpPr>
          <p:nvPr/>
        </p:nvSpPr>
        <p:spPr bwMode="auto">
          <a:xfrm>
            <a:off x="3988493" y="2618803"/>
            <a:ext cx="859368" cy="1013995"/>
          </a:xfrm>
          <a:custGeom>
            <a:avLst/>
            <a:gdLst>
              <a:gd name="T0" fmla="*/ 459337 w 21600"/>
              <a:gd name="T1" fmla="*/ 542008 h 21600"/>
              <a:gd name="T2" fmla="*/ 459337 w 21600"/>
              <a:gd name="T3" fmla="*/ 542008 h 21600"/>
              <a:gd name="T4" fmla="*/ 459337 w 21600"/>
              <a:gd name="T5" fmla="*/ 542008 h 21600"/>
              <a:gd name="T6" fmla="*/ 459337 w 21600"/>
              <a:gd name="T7" fmla="*/ 542008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0214" y="9302"/>
                  <a:pt x="13014" y="2102"/>
                  <a:pt x="0" y="0"/>
                </a:cubicBezTo>
              </a:path>
            </a:pathLst>
          </a:custGeom>
          <a:noFill/>
          <a:ln w="6350">
            <a:solidFill>
              <a:sysClr val="window" lastClr="FFFFFF">
                <a:lumMod val="75000"/>
              </a:sysClr>
            </a:solidFill>
            <a:miter lim="4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Segoe UI" panose="020B0502040204020203" pitchFamily="34" charset="0"/>
            </a:endParaRPr>
          </a:p>
        </p:txBody>
      </p:sp>
      <p:sp>
        <p:nvSpPr>
          <p:cNvPr id="55" name="Shape 3959"/>
          <p:cNvSpPr>
            <a:spLocks/>
          </p:cNvSpPr>
          <p:nvPr/>
        </p:nvSpPr>
        <p:spPr bwMode="auto">
          <a:xfrm>
            <a:off x="3913155" y="5068359"/>
            <a:ext cx="851935" cy="142732"/>
          </a:xfrm>
          <a:custGeom>
            <a:avLst/>
            <a:gdLst>
              <a:gd name="T0" fmla="*/ 454886 w 21600"/>
              <a:gd name="T1" fmla="*/ 76726 h 18160"/>
              <a:gd name="T2" fmla="*/ 454886 w 21600"/>
              <a:gd name="T3" fmla="*/ 76726 h 18160"/>
              <a:gd name="T4" fmla="*/ 454886 w 21600"/>
              <a:gd name="T5" fmla="*/ 76726 h 18160"/>
              <a:gd name="T6" fmla="*/ 454886 w 21600"/>
              <a:gd name="T7" fmla="*/ 76726 h 1816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8160" extrusionOk="0">
                <a:moveTo>
                  <a:pt x="21600" y="0"/>
                </a:moveTo>
                <a:cubicBezTo>
                  <a:pt x="15161" y="16259"/>
                  <a:pt x="7961" y="21600"/>
                  <a:pt x="0" y="16023"/>
                </a:cubicBezTo>
              </a:path>
            </a:pathLst>
          </a:custGeom>
          <a:noFill/>
          <a:ln w="6350">
            <a:solidFill>
              <a:sysClr val="window" lastClr="FFFFFF">
                <a:lumMod val="75000"/>
              </a:sysClr>
            </a:solidFill>
            <a:miter lim="4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Segoe UI" panose="020B0502040204020203" pitchFamily="34" charset="0"/>
            </a:endParaRPr>
          </a:p>
        </p:txBody>
      </p:sp>
      <p:sp>
        <p:nvSpPr>
          <p:cNvPr id="56" name="Shape 3960"/>
          <p:cNvSpPr>
            <a:spLocks/>
          </p:cNvSpPr>
          <p:nvPr/>
        </p:nvSpPr>
        <p:spPr bwMode="auto">
          <a:xfrm>
            <a:off x="3908389" y="3866942"/>
            <a:ext cx="459420" cy="449012"/>
          </a:xfrm>
          <a:custGeom>
            <a:avLst/>
            <a:gdLst>
              <a:gd name="T0" fmla="*/ 245717 w 21600"/>
              <a:gd name="T1" fmla="*/ 239380 h 21600"/>
              <a:gd name="T2" fmla="*/ 245717 w 21600"/>
              <a:gd name="T3" fmla="*/ 239380 h 21600"/>
              <a:gd name="T4" fmla="*/ 245717 w 21600"/>
              <a:gd name="T5" fmla="*/ 239380 h 21600"/>
              <a:gd name="T6" fmla="*/ 245717 w 21600"/>
              <a:gd name="T7" fmla="*/ 239380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9185" y="8290"/>
                  <a:pt x="11985" y="1090"/>
                  <a:pt x="0" y="0"/>
                </a:cubicBezTo>
              </a:path>
            </a:pathLst>
          </a:custGeom>
          <a:noFill/>
          <a:ln w="6350">
            <a:solidFill>
              <a:sysClr val="window" lastClr="FFFFFF">
                <a:lumMod val="75000"/>
              </a:sysClr>
            </a:solidFill>
            <a:miter lim="4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Segoe UI" panose="020B0502040204020203" pitchFamily="34" charset="0"/>
            </a:endParaRPr>
          </a:p>
        </p:txBody>
      </p:sp>
      <p:sp>
        <p:nvSpPr>
          <p:cNvPr id="57" name="Shape 3961"/>
          <p:cNvSpPr>
            <a:spLocks/>
          </p:cNvSpPr>
          <p:nvPr/>
        </p:nvSpPr>
        <p:spPr bwMode="auto">
          <a:xfrm>
            <a:off x="7354812" y="2587572"/>
            <a:ext cx="859368" cy="1013995"/>
          </a:xfrm>
          <a:custGeom>
            <a:avLst/>
            <a:gdLst>
              <a:gd name="T0" fmla="*/ 459337 w 21600"/>
              <a:gd name="T1" fmla="*/ 542008 h 21600"/>
              <a:gd name="T2" fmla="*/ 459337 w 21600"/>
              <a:gd name="T3" fmla="*/ 542008 h 21600"/>
              <a:gd name="T4" fmla="*/ 459337 w 21600"/>
              <a:gd name="T5" fmla="*/ 542008 h 21600"/>
              <a:gd name="T6" fmla="*/ 459337 w 21600"/>
              <a:gd name="T7" fmla="*/ 542008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386" y="9302"/>
                  <a:pt x="8586" y="2102"/>
                  <a:pt x="21600" y="0"/>
                </a:cubicBezTo>
              </a:path>
            </a:pathLst>
          </a:custGeom>
          <a:noFill/>
          <a:ln w="6350">
            <a:solidFill>
              <a:sysClr val="window" lastClr="FFFFFF">
                <a:lumMod val="75000"/>
              </a:sysClr>
            </a:solidFill>
            <a:miter lim="4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Segoe UI" panose="020B0502040204020203" pitchFamily="34" charset="0"/>
            </a:endParaRPr>
          </a:p>
        </p:txBody>
      </p:sp>
      <p:sp>
        <p:nvSpPr>
          <p:cNvPr id="58" name="Shape 3962"/>
          <p:cNvSpPr>
            <a:spLocks/>
          </p:cNvSpPr>
          <p:nvPr/>
        </p:nvSpPr>
        <p:spPr bwMode="auto">
          <a:xfrm>
            <a:off x="7407458" y="5068359"/>
            <a:ext cx="851933" cy="142732"/>
          </a:xfrm>
          <a:custGeom>
            <a:avLst/>
            <a:gdLst>
              <a:gd name="T0" fmla="*/ 454886 w 21600"/>
              <a:gd name="T1" fmla="*/ 76726 h 18160"/>
              <a:gd name="T2" fmla="*/ 454886 w 21600"/>
              <a:gd name="T3" fmla="*/ 76726 h 18160"/>
              <a:gd name="T4" fmla="*/ 454886 w 21600"/>
              <a:gd name="T5" fmla="*/ 76726 h 18160"/>
              <a:gd name="T6" fmla="*/ 454886 w 21600"/>
              <a:gd name="T7" fmla="*/ 76726 h 1816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8160" extrusionOk="0">
                <a:moveTo>
                  <a:pt x="0" y="0"/>
                </a:moveTo>
                <a:cubicBezTo>
                  <a:pt x="6439" y="16259"/>
                  <a:pt x="13639" y="21600"/>
                  <a:pt x="21600" y="16023"/>
                </a:cubicBezTo>
              </a:path>
            </a:pathLst>
          </a:custGeom>
          <a:noFill/>
          <a:ln w="6350">
            <a:solidFill>
              <a:sysClr val="window" lastClr="FFFFFF">
                <a:lumMod val="75000"/>
              </a:sysClr>
            </a:solidFill>
            <a:miter lim="4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Segoe UI" panose="020B0502040204020203" pitchFamily="34" charset="0"/>
            </a:endParaRPr>
          </a:p>
        </p:txBody>
      </p:sp>
      <p:sp>
        <p:nvSpPr>
          <p:cNvPr id="59" name="Shape 3963"/>
          <p:cNvSpPr>
            <a:spLocks/>
          </p:cNvSpPr>
          <p:nvPr/>
        </p:nvSpPr>
        <p:spPr bwMode="auto">
          <a:xfrm>
            <a:off x="7801353" y="3866942"/>
            <a:ext cx="460907" cy="449012"/>
          </a:xfrm>
          <a:custGeom>
            <a:avLst/>
            <a:gdLst>
              <a:gd name="T0" fmla="*/ 245717 w 21600"/>
              <a:gd name="T1" fmla="*/ 239380 h 21600"/>
              <a:gd name="T2" fmla="*/ 245717 w 21600"/>
              <a:gd name="T3" fmla="*/ 239380 h 21600"/>
              <a:gd name="T4" fmla="*/ 245717 w 21600"/>
              <a:gd name="T5" fmla="*/ 239380 h 21600"/>
              <a:gd name="T6" fmla="*/ 245717 w 21600"/>
              <a:gd name="T7" fmla="*/ 239380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415" y="8290"/>
                  <a:pt x="9615" y="1090"/>
                  <a:pt x="21600" y="0"/>
                </a:cubicBezTo>
              </a:path>
            </a:pathLst>
          </a:custGeom>
          <a:noFill/>
          <a:ln w="6350">
            <a:solidFill>
              <a:sysClr val="window" lastClr="FFFFFF">
                <a:lumMod val="75000"/>
              </a:sysClr>
            </a:solidFill>
            <a:miter lim="4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Segoe UI" panose="020B0502040204020203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8389498" y="2215850"/>
            <a:ext cx="2927791" cy="699183"/>
            <a:chOff x="2541254" y="1996460"/>
            <a:chExt cx="2927791" cy="699183"/>
          </a:xfrm>
        </p:grpSpPr>
        <p:sp>
          <p:nvSpPr>
            <p:cNvPr id="61" name="TextBox 11"/>
            <p:cNvSpPr txBox="1"/>
            <p:nvPr/>
          </p:nvSpPr>
          <p:spPr>
            <a:xfrm>
              <a:off x="2541255" y="2336570"/>
              <a:ext cx="2927790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62" name="TextBox 11"/>
            <p:cNvSpPr txBox="1"/>
            <p:nvPr/>
          </p:nvSpPr>
          <p:spPr>
            <a:xfrm>
              <a:off x="2541254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389498" y="3458108"/>
            <a:ext cx="2927791" cy="699183"/>
            <a:chOff x="2541254" y="1996460"/>
            <a:chExt cx="2927791" cy="699183"/>
          </a:xfrm>
        </p:grpSpPr>
        <p:sp>
          <p:nvSpPr>
            <p:cNvPr id="64" name="TextBox 11"/>
            <p:cNvSpPr txBox="1"/>
            <p:nvPr/>
          </p:nvSpPr>
          <p:spPr>
            <a:xfrm>
              <a:off x="2541255" y="2336570"/>
              <a:ext cx="2927790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65" name="TextBox 11"/>
            <p:cNvSpPr txBox="1"/>
            <p:nvPr/>
          </p:nvSpPr>
          <p:spPr>
            <a:xfrm>
              <a:off x="2541254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389498" y="4700365"/>
            <a:ext cx="2927791" cy="699183"/>
            <a:chOff x="2541254" y="1996460"/>
            <a:chExt cx="2927791" cy="699183"/>
          </a:xfrm>
        </p:grpSpPr>
        <p:sp>
          <p:nvSpPr>
            <p:cNvPr id="67" name="TextBox 11"/>
            <p:cNvSpPr txBox="1"/>
            <p:nvPr/>
          </p:nvSpPr>
          <p:spPr>
            <a:xfrm>
              <a:off x="2541255" y="2336570"/>
              <a:ext cx="2927790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68" name="TextBox 11"/>
            <p:cNvSpPr txBox="1"/>
            <p:nvPr/>
          </p:nvSpPr>
          <p:spPr>
            <a:xfrm>
              <a:off x="2541254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14304" y="2215850"/>
            <a:ext cx="2927790" cy="699183"/>
            <a:chOff x="2541255" y="1996460"/>
            <a:chExt cx="2927790" cy="699183"/>
          </a:xfrm>
        </p:grpSpPr>
        <p:sp>
          <p:nvSpPr>
            <p:cNvPr id="70" name="TextBox 11"/>
            <p:cNvSpPr txBox="1"/>
            <p:nvPr/>
          </p:nvSpPr>
          <p:spPr>
            <a:xfrm>
              <a:off x="2541255" y="2336570"/>
              <a:ext cx="2927790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71" name="TextBox 11"/>
            <p:cNvSpPr txBox="1"/>
            <p:nvPr/>
          </p:nvSpPr>
          <p:spPr>
            <a:xfrm>
              <a:off x="3020010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14304" y="3458108"/>
            <a:ext cx="2927790" cy="699183"/>
            <a:chOff x="2541255" y="1996460"/>
            <a:chExt cx="2927790" cy="699183"/>
          </a:xfrm>
        </p:grpSpPr>
        <p:sp>
          <p:nvSpPr>
            <p:cNvPr id="73" name="TextBox 11"/>
            <p:cNvSpPr txBox="1"/>
            <p:nvPr/>
          </p:nvSpPr>
          <p:spPr>
            <a:xfrm>
              <a:off x="2541255" y="2336570"/>
              <a:ext cx="2927790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74" name="TextBox 11"/>
            <p:cNvSpPr txBox="1"/>
            <p:nvPr/>
          </p:nvSpPr>
          <p:spPr>
            <a:xfrm>
              <a:off x="3020010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14304" y="4700365"/>
            <a:ext cx="2927790" cy="699183"/>
            <a:chOff x="2541255" y="1996460"/>
            <a:chExt cx="2927790" cy="699183"/>
          </a:xfrm>
        </p:grpSpPr>
        <p:sp>
          <p:nvSpPr>
            <p:cNvPr id="76" name="TextBox 11"/>
            <p:cNvSpPr txBox="1"/>
            <p:nvPr/>
          </p:nvSpPr>
          <p:spPr>
            <a:xfrm>
              <a:off x="2541255" y="2336570"/>
              <a:ext cx="2927790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77" name="TextBox 11"/>
            <p:cNvSpPr txBox="1"/>
            <p:nvPr/>
          </p:nvSpPr>
          <p:spPr>
            <a:xfrm>
              <a:off x="3020010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84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85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86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87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88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89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90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157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4"/>
          <p:cNvSpPr/>
          <p:nvPr/>
        </p:nvSpPr>
        <p:spPr>
          <a:xfrm>
            <a:off x="4727054" y="3099712"/>
            <a:ext cx="4907954" cy="12298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tr-TR" altLang="zh-CN" sz="6600" b="1" dirty="0" smtClean="0">
                <a:solidFill>
                  <a:prstClr val="white"/>
                </a:solidFill>
              </a:rPr>
              <a:t>IMPRESS</a:t>
            </a:r>
            <a:endParaRPr lang="zh-CN" altLang="en-US" sz="6600" b="1" dirty="0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820996" y="2897816"/>
            <a:ext cx="1611304" cy="1611304"/>
            <a:chOff x="7718665" y="2539784"/>
            <a:chExt cx="2896028" cy="2896028"/>
          </a:xfrm>
        </p:grpSpPr>
        <p:sp>
          <p:nvSpPr>
            <p:cNvPr id="20" name="椭圆 19"/>
            <p:cNvSpPr/>
            <p:nvPr/>
          </p:nvSpPr>
          <p:spPr>
            <a:xfrm>
              <a:off x="7718665" y="2539784"/>
              <a:ext cx="2896028" cy="2896028"/>
            </a:xfrm>
            <a:prstGeom prst="ellipse">
              <a:avLst/>
            </a:prstGeom>
            <a:solidFill>
              <a:sysClr val="window" lastClr="FFFFFF"/>
            </a:solidFill>
            <a:ln w="889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21" name="矩形 21"/>
            <p:cNvSpPr/>
            <p:nvPr/>
          </p:nvSpPr>
          <p:spPr>
            <a:xfrm>
              <a:off x="7883905" y="3181490"/>
              <a:ext cx="2565546" cy="16528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0</a:t>
              </a:r>
              <a:r>
                <a:rPr lang="tr-TR" altLang="zh-CN" sz="4800" b="1" kern="0" noProof="0" dirty="0">
                  <a:solidFill>
                    <a:srgbClr val="44546A"/>
                  </a:solidFill>
                </a:rPr>
                <a:t>4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834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47976" y="1996877"/>
            <a:ext cx="5427624" cy="3415526"/>
            <a:chOff x="1047976" y="1996877"/>
            <a:chExt cx="5427624" cy="3415526"/>
          </a:xfrm>
          <a:solidFill>
            <a:srgbClr val="FFFFFF"/>
          </a:solidFill>
        </p:grpSpPr>
        <p:sp>
          <p:nvSpPr>
            <p:cNvPr id="26" name="任意多边形: 形状 37"/>
            <p:cNvSpPr/>
            <p:nvPr/>
          </p:nvSpPr>
          <p:spPr>
            <a:xfrm rot="1582721">
              <a:off x="4768544" y="1996877"/>
              <a:ext cx="1707056" cy="2560577"/>
            </a:xfrm>
            <a:custGeom>
              <a:avLst/>
              <a:gdLst/>
              <a:ahLst/>
              <a:cxnLst/>
              <a:rect l="l" t="t" r="r" b="b"/>
              <a:pathLst>
                <a:path w="130629" h="195943">
                  <a:moveTo>
                    <a:pt x="65315" y="36739"/>
                  </a:moveTo>
                  <a:cubicBezTo>
                    <a:pt x="69567" y="36739"/>
                    <a:pt x="73798" y="37419"/>
                    <a:pt x="78007" y="38780"/>
                  </a:cubicBezTo>
                  <a:cubicBezTo>
                    <a:pt x="82217" y="40141"/>
                    <a:pt x="85917" y="42437"/>
                    <a:pt x="89106" y="45669"/>
                  </a:cubicBezTo>
                  <a:cubicBezTo>
                    <a:pt x="92295" y="48901"/>
                    <a:pt x="93890" y="52728"/>
                    <a:pt x="93890" y="57150"/>
                  </a:cubicBezTo>
                  <a:cubicBezTo>
                    <a:pt x="93890" y="58255"/>
                    <a:pt x="93486" y="59212"/>
                    <a:pt x="92678" y="60020"/>
                  </a:cubicBezTo>
                  <a:cubicBezTo>
                    <a:pt x="91870" y="60828"/>
                    <a:pt x="90913" y="61232"/>
                    <a:pt x="89807" y="61232"/>
                  </a:cubicBezTo>
                  <a:cubicBezTo>
                    <a:pt x="88702" y="61232"/>
                    <a:pt x="87745" y="60828"/>
                    <a:pt x="86937" y="60020"/>
                  </a:cubicBezTo>
                  <a:cubicBezTo>
                    <a:pt x="86129" y="59212"/>
                    <a:pt x="85725" y="58255"/>
                    <a:pt x="85725" y="57150"/>
                  </a:cubicBezTo>
                  <a:cubicBezTo>
                    <a:pt x="85725" y="53238"/>
                    <a:pt x="83429" y="50219"/>
                    <a:pt x="78837" y="48093"/>
                  </a:cubicBezTo>
                  <a:cubicBezTo>
                    <a:pt x="74244" y="45966"/>
                    <a:pt x="69737" y="44903"/>
                    <a:pt x="65315" y="44903"/>
                  </a:cubicBezTo>
                  <a:cubicBezTo>
                    <a:pt x="64209" y="44903"/>
                    <a:pt x="63252" y="44499"/>
                    <a:pt x="62444" y="43692"/>
                  </a:cubicBezTo>
                  <a:cubicBezTo>
                    <a:pt x="61636" y="42884"/>
                    <a:pt x="61232" y="41927"/>
                    <a:pt x="61232" y="40821"/>
                  </a:cubicBezTo>
                  <a:cubicBezTo>
                    <a:pt x="61232" y="39716"/>
                    <a:pt x="61636" y="38759"/>
                    <a:pt x="62444" y="37951"/>
                  </a:cubicBezTo>
                  <a:cubicBezTo>
                    <a:pt x="63252" y="37143"/>
                    <a:pt x="64209" y="36739"/>
                    <a:pt x="65315" y="36739"/>
                  </a:cubicBezTo>
                  <a:close/>
                  <a:moveTo>
                    <a:pt x="65315" y="16328"/>
                  </a:moveTo>
                  <a:cubicBezTo>
                    <a:pt x="59446" y="16328"/>
                    <a:pt x="53642" y="17285"/>
                    <a:pt x="47902" y="19199"/>
                  </a:cubicBezTo>
                  <a:cubicBezTo>
                    <a:pt x="42161" y="21112"/>
                    <a:pt x="36931" y="23749"/>
                    <a:pt x="32211" y="27108"/>
                  </a:cubicBezTo>
                  <a:cubicBezTo>
                    <a:pt x="27491" y="30467"/>
                    <a:pt x="23664" y="34783"/>
                    <a:pt x="20730" y="40056"/>
                  </a:cubicBezTo>
                  <a:cubicBezTo>
                    <a:pt x="17796" y="45329"/>
                    <a:pt x="16329" y="51027"/>
                    <a:pt x="16329" y="57150"/>
                  </a:cubicBezTo>
                  <a:cubicBezTo>
                    <a:pt x="16329" y="65739"/>
                    <a:pt x="19220" y="73393"/>
                    <a:pt x="25003" y="80112"/>
                  </a:cubicBezTo>
                  <a:cubicBezTo>
                    <a:pt x="25854" y="81047"/>
                    <a:pt x="27151" y="82451"/>
                    <a:pt x="28894" y="84322"/>
                  </a:cubicBezTo>
                  <a:cubicBezTo>
                    <a:pt x="30638" y="86193"/>
                    <a:pt x="31935" y="87596"/>
                    <a:pt x="32785" y="88531"/>
                  </a:cubicBezTo>
                  <a:cubicBezTo>
                    <a:pt x="43671" y="101543"/>
                    <a:pt x="49666" y="114215"/>
                    <a:pt x="50772" y="126546"/>
                  </a:cubicBezTo>
                  <a:lnTo>
                    <a:pt x="79857" y="126546"/>
                  </a:lnTo>
                  <a:cubicBezTo>
                    <a:pt x="80963" y="114215"/>
                    <a:pt x="86958" y="101543"/>
                    <a:pt x="97844" y="88531"/>
                  </a:cubicBezTo>
                  <a:cubicBezTo>
                    <a:pt x="98695" y="87596"/>
                    <a:pt x="99991" y="86193"/>
                    <a:pt x="101735" y="84322"/>
                  </a:cubicBezTo>
                  <a:cubicBezTo>
                    <a:pt x="103478" y="82451"/>
                    <a:pt x="104775" y="81047"/>
                    <a:pt x="105626" y="80112"/>
                  </a:cubicBezTo>
                  <a:cubicBezTo>
                    <a:pt x="111409" y="73393"/>
                    <a:pt x="114300" y="65739"/>
                    <a:pt x="114300" y="57150"/>
                  </a:cubicBezTo>
                  <a:cubicBezTo>
                    <a:pt x="114300" y="51027"/>
                    <a:pt x="112833" y="45329"/>
                    <a:pt x="109899" y="40056"/>
                  </a:cubicBezTo>
                  <a:cubicBezTo>
                    <a:pt x="106965" y="34783"/>
                    <a:pt x="103138" y="30467"/>
                    <a:pt x="98418" y="27108"/>
                  </a:cubicBezTo>
                  <a:cubicBezTo>
                    <a:pt x="93698" y="23749"/>
                    <a:pt x="88468" y="21112"/>
                    <a:pt x="82727" y="19199"/>
                  </a:cubicBezTo>
                  <a:cubicBezTo>
                    <a:pt x="76987" y="17285"/>
                    <a:pt x="71183" y="16328"/>
                    <a:pt x="65315" y="16328"/>
                  </a:cubicBezTo>
                  <a:close/>
                  <a:moveTo>
                    <a:pt x="65315" y="0"/>
                  </a:moveTo>
                  <a:cubicBezTo>
                    <a:pt x="73394" y="0"/>
                    <a:pt x="81324" y="1382"/>
                    <a:pt x="89106" y="4146"/>
                  </a:cubicBezTo>
                  <a:cubicBezTo>
                    <a:pt x="96887" y="6910"/>
                    <a:pt x="103861" y="10694"/>
                    <a:pt x="110027" y="15499"/>
                  </a:cubicBezTo>
                  <a:cubicBezTo>
                    <a:pt x="116192" y="20304"/>
                    <a:pt x="121168" y="26342"/>
                    <a:pt x="124952" y="33614"/>
                  </a:cubicBezTo>
                  <a:cubicBezTo>
                    <a:pt x="128737" y="40885"/>
                    <a:pt x="130629" y="48730"/>
                    <a:pt x="130629" y="57150"/>
                  </a:cubicBezTo>
                  <a:cubicBezTo>
                    <a:pt x="130629" y="70332"/>
                    <a:pt x="126249" y="81728"/>
                    <a:pt x="117489" y="91338"/>
                  </a:cubicBezTo>
                  <a:cubicBezTo>
                    <a:pt x="113662" y="95505"/>
                    <a:pt x="110495" y="99204"/>
                    <a:pt x="107986" y="102436"/>
                  </a:cubicBezTo>
                  <a:cubicBezTo>
                    <a:pt x="105477" y="105668"/>
                    <a:pt x="102947" y="109729"/>
                    <a:pt x="100395" y="114619"/>
                  </a:cubicBezTo>
                  <a:cubicBezTo>
                    <a:pt x="97844" y="119509"/>
                    <a:pt x="96398" y="124080"/>
                    <a:pt x="96058" y="128332"/>
                  </a:cubicBezTo>
                  <a:cubicBezTo>
                    <a:pt x="100055" y="130713"/>
                    <a:pt x="102054" y="134200"/>
                    <a:pt x="102054" y="138793"/>
                  </a:cubicBezTo>
                  <a:cubicBezTo>
                    <a:pt x="102054" y="141939"/>
                    <a:pt x="100991" y="144661"/>
                    <a:pt x="98865" y="146957"/>
                  </a:cubicBezTo>
                  <a:cubicBezTo>
                    <a:pt x="100991" y="149253"/>
                    <a:pt x="102054" y="151975"/>
                    <a:pt x="102054" y="155121"/>
                  </a:cubicBezTo>
                  <a:cubicBezTo>
                    <a:pt x="102054" y="159544"/>
                    <a:pt x="100140" y="162988"/>
                    <a:pt x="96313" y="165454"/>
                  </a:cubicBezTo>
                  <a:cubicBezTo>
                    <a:pt x="97419" y="167410"/>
                    <a:pt x="97972" y="169409"/>
                    <a:pt x="97972" y="171450"/>
                  </a:cubicBezTo>
                  <a:cubicBezTo>
                    <a:pt x="97972" y="175362"/>
                    <a:pt x="96632" y="178381"/>
                    <a:pt x="93953" y="180507"/>
                  </a:cubicBezTo>
                  <a:cubicBezTo>
                    <a:pt x="91274" y="182633"/>
                    <a:pt x="87979" y="183696"/>
                    <a:pt x="84067" y="183696"/>
                  </a:cubicBezTo>
                  <a:cubicBezTo>
                    <a:pt x="82366" y="187438"/>
                    <a:pt x="79815" y="190415"/>
                    <a:pt x="76413" y="192626"/>
                  </a:cubicBezTo>
                  <a:cubicBezTo>
                    <a:pt x="73011" y="194837"/>
                    <a:pt x="69312" y="195943"/>
                    <a:pt x="65315" y="195943"/>
                  </a:cubicBezTo>
                  <a:cubicBezTo>
                    <a:pt x="61317" y="195943"/>
                    <a:pt x="57618" y="194837"/>
                    <a:pt x="54216" y="192626"/>
                  </a:cubicBezTo>
                  <a:cubicBezTo>
                    <a:pt x="50814" y="190415"/>
                    <a:pt x="48263" y="187438"/>
                    <a:pt x="46562" y="183696"/>
                  </a:cubicBezTo>
                  <a:cubicBezTo>
                    <a:pt x="42650" y="183696"/>
                    <a:pt x="39355" y="182633"/>
                    <a:pt x="36676" y="180507"/>
                  </a:cubicBezTo>
                  <a:cubicBezTo>
                    <a:pt x="33997" y="178381"/>
                    <a:pt x="32657" y="175362"/>
                    <a:pt x="32657" y="171450"/>
                  </a:cubicBezTo>
                  <a:cubicBezTo>
                    <a:pt x="32657" y="169409"/>
                    <a:pt x="33210" y="167410"/>
                    <a:pt x="34316" y="165454"/>
                  </a:cubicBezTo>
                  <a:cubicBezTo>
                    <a:pt x="30489" y="162988"/>
                    <a:pt x="28575" y="159544"/>
                    <a:pt x="28575" y="155121"/>
                  </a:cubicBezTo>
                  <a:cubicBezTo>
                    <a:pt x="28575" y="151975"/>
                    <a:pt x="29638" y="149253"/>
                    <a:pt x="31764" y="146957"/>
                  </a:cubicBezTo>
                  <a:cubicBezTo>
                    <a:pt x="29638" y="144661"/>
                    <a:pt x="28575" y="141939"/>
                    <a:pt x="28575" y="138793"/>
                  </a:cubicBezTo>
                  <a:cubicBezTo>
                    <a:pt x="28575" y="134200"/>
                    <a:pt x="30574" y="130713"/>
                    <a:pt x="34571" y="128332"/>
                  </a:cubicBezTo>
                  <a:cubicBezTo>
                    <a:pt x="34231" y="124080"/>
                    <a:pt x="32785" y="119509"/>
                    <a:pt x="30234" y="114619"/>
                  </a:cubicBezTo>
                  <a:cubicBezTo>
                    <a:pt x="27682" y="109729"/>
                    <a:pt x="25152" y="105668"/>
                    <a:pt x="22643" y="102436"/>
                  </a:cubicBezTo>
                  <a:cubicBezTo>
                    <a:pt x="20135" y="99204"/>
                    <a:pt x="16967" y="95505"/>
                    <a:pt x="13140" y="91338"/>
                  </a:cubicBezTo>
                  <a:cubicBezTo>
                    <a:pt x="4380" y="81728"/>
                    <a:pt x="0" y="70332"/>
                    <a:pt x="0" y="57150"/>
                  </a:cubicBezTo>
                  <a:cubicBezTo>
                    <a:pt x="0" y="48730"/>
                    <a:pt x="1892" y="40885"/>
                    <a:pt x="5677" y="33614"/>
                  </a:cubicBezTo>
                  <a:cubicBezTo>
                    <a:pt x="9461" y="26342"/>
                    <a:pt x="14437" y="20304"/>
                    <a:pt x="20602" y="15499"/>
                  </a:cubicBezTo>
                  <a:cubicBezTo>
                    <a:pt x="26768" y="10694"/>
                    <a:pt x="33742" y="6910"/>
                    <a:pt x="41523" y="4146"/>
                  </a:cubicBezTo>
                  <a:cubicBezTo>
                    <a:pt x="49305" y="1382"/>
                    <a:pt x="57235" y="0"/>
                    <a:pt x="65315" y="0"/>
                  </a:cubicBezTo>
                  <a:close/>
                </a:path>
              </a:pathLst>
            </a:custGeom>
            <a:grpFill/>
            <a:ln w="57150"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任意多边形: 形状 38"/>
            <p:cNvSpPr>
              <a:spLocks/>
            </p:cNvSpPr>
            <p:nvPr/>
          </p:nvSpPr>
          <p:spPr bwMode="auto">
            <a:xfrm>
              <a:off x="1047976" y="4389750"/>
              <a:ext cx="4079154" cy="1022653"/>
            </a:xfrm>
            <a:custGeom>
              <a:avLst/>
              <a:gdLst>
                <a:gd name="T0" fmla="*/ 229 w 695"/>
                <a:gd name="T1" fmla="*/ 157 h 174"/>
                <a:gd name="T2" fmla="*/ 338 w 695"/>
                <a:gd name="T3" fmla="*/ 173 h 174"/>
                <a:gd name="T4" fmla="*/ 395 w 695"/>
                <a:gd name="T5" fmla="*/ 157 h 174"/>
                <a:gd name="T6" fmla="*/ 273 w 695"/>
                <a:gd name="T7" fmla="*/ 86 h 174"/>
                <a:gd name="T8" fmla="*/ 273 w 695"/>
                <a:gd name="T9" fmla="*/ 72 h 174"/>
                <a:gd name="T10" fmla="*/ 355 w 695"/>
                <a:gd name="T11" fmla="*/ 82 h 174"/>
                <a:gd name="T12" fmla="*/ 493 w 695"/>
                <a:gd name="T13" fmla="*/ 99 h 174"/>
                <a:gd name="T14" fmla="*/ 563 w 695"/>
                <a:gd name="T15" fmla="*/ 86 h 174"/>
                <a:gd name="T16" fmla="*/ 534 w 695"/>
                <a:gd name="T17" fmla="*/ 47 h 174"/>
                <a:gd name="T18" fmla="*/ 569 w 695"/>
                <a:gd name="T19" fmla="*/ 32 h 174"/>
                <a:gd name="T20" fmla="*/ 656 w 695"/>
                <a:gd name="T21" fmla="*/ 39 h 174"/>
                <a:gd name="T22" fmla="*/ 653 w 695"/>
                <a:gd name="T23" fmla="*/ 8 h 174"/>
                <a:gd name="T24" fmla="*/ 656 w 695"/>
                <a:gd name="T25" fmla="*/ 4 h 174"/>
                <a:gd name="T26" fmla="*/ 677 w 695"/>
                <a:gd name="T27" fmla="*/ 3 h 174"/>
                <a:gd name="T28" fmla="*/ 689 w 695"/>
                <a:gd name="T29" fmla="*/ 2 h 174"/>
                <a:gd name="T30" fmla="*/ 656 w 695"/>
                <a:gd name="T31" fmla="*/ 1 h 174"/>
                <a:gd name="T32" fmla="*/ 645 w 695"/>
                <a:gd name="T33" fmla="*/ 8 h 174"/>
                <a:gd name="T34" fmla="*/ 652 w 695"/>
                <a:gd name="T35" fmla="*/ 28 h 174"/>
                <a:gd name="T36" fmla="*/ 633 w 695"/>
                <a:gd name="T37" fmla="*/ 32 h 174"/>
                <a:gd name="T38" fmla="*/ 631 w 695"/>
                <a:gd name="T39" fmla="*/ 31 h 174"/>
                <a:gd name="T40" fmla="*/ 623 w 695"/>
                <a:gd name="T41" fmla="*/ 29 h 174"/>
                <a:gd name="T42" fmla="*/ 588 w 695"/>
                <a:gd name="T43" fmla="*/ 27 h 174"/>
                <a:gd name="T44" fmla="*/ 573 w 695"/>
                <a:gd name="T45" fmla="*/ 24 h 174"/>
                <a:gd name="T46" fmla="*/ 562 w 695"/>
                <a:gd name="T47" fmla="*/ 22 h 174"/>
                <a:gd name="T48" fmla="*/ 532 w 695"/>
                <a:gd name="T49" fmla="*/ 21 h 174"/>
                <a:gd name="T50" fmla="*/ 498 w 695"/>
                <a:gd name="T51" fmla="*/ 36 h 174"/>
                <a:gd name="T52" fmla="*/ 500 w 695"/>
                <a:gd name="T53" fmla="*/ 43 h 174"/>
                <a:gd name="T54" fmla="*/ 516 w 695"/>
                <a:gd name="T55" fmla="*/ 47 h 174"/>
                <a:gd name="T56" fmla="*/ 509 w 695"/>
                <a:gd name="T57" fmla="*/ 51 h 174"/>
                <a:gd name="T58" fmla="*/ 529 w 695"/>
                <a:gd name="T59" fmla="*/ 74 h 174"/>
                <a:gd name="T60" fmla="*/ 535 w 695"/>
                <a:gd name="T61" fmla="*/ 83 h 174"/>
                <a:gd name="T62" fmla="*/ 515 w 695"/>
                <a:gd name="T63" fmla="*/ 91 h 174"/>
                <a:gd name="T64" fmla="*/ 466 w 695"/>
                <a:gd name="T65" fmla="*/ 86 h 174"/>
                <a:gd name="T66" fmla="*/ 444 w 695"/>
                <a:gd name="T67" fmla="*/ 84 h 174"/>
                <a:gd name="T68" fmla="*/ 435 w 695"/>
                <a:gd name="T69" fmla="*/ 82 h 174"/>
                <a:gd name="T70" fmla="*/ 418 w 695"/>
                <a:gd name="T71" fmla="*/ 82 h 174"/>
                <a:gd name="T72" fmla="*/ 383 w 695"/>
                <a:gd name="T73" fmla="*/ 77 h 174"/>
                <a:gd name="T74" fmla="*/ 346 w 695"/>
                <a:gd name="T75" fmla="*/ 71 h 174"/>
                <a:gd name="T76" fmla="*/ 307 w 695"/>
                <a:gd name="T77" fmla="*/ 68 h 174"/>
                <a:gd name="T78" fmla="*/ 240 w 695"/>
                <a:gd name="T79" fmla="*/ 69 h 174"/>
                <a:gd name="T80" fmla="*/ 241 w 695"/>
                <a:gd name="T81" fmla="*/ 78 h 174"/>
                <a:gd name="T82" fmla="*/ 247 w 695"/>
                <a:gd name="T83" fmla="*/ 84 h 174"/>
                <a:gd name="T84" fmla="*/ 245 w 695"/>
                <a:gd name="T85" fmla="*/ 86 h 174"/>
                <a:gd name="T86" fmla="*/ 269 w 695"/>
                <a:gd name="T87" fmla="*/ 98 h 174"/>
                <a:gd name="T88" fmla="*/ 293 w 695"/>
                <a:gd name="T89" fmla="*/ 111 h 174"/>
                <a:gd name="T90" fmla="*/ 308 w 695"/>
                <a:gd name="T91" fmla="*/ 118 h 174"/>
                <a:gd name="T92" fmla="*/ 332 w 695"/>
                <a:gd name="T93" fmla="*/ 128 h 174"/>
                <a:gd name="T94" fmla="*/ 352 w 695"/>
                <a:gd name="T95" fmla="*/ 144 h 174"/>
                <a:gd name="T96" fmla="*/ 371 w 695"/>
                <a:gd name="T97" fmla="*/ 156 h 174"/>
                <a:gd name="T98" fmla="*/ 370 w 695"/>
                <a:gd name="T99" fmla="*/ 167 h 174"/>
                <a:gd name="T100" fmla="*/ 281 w 695"/>
                <a:gd name="T101" fmla="*/ 157 h 174"/>
                <a:gd name="T102" fmla="*/ 249 w 695"/>
                <a:gd name="T103" fmla="*/ 152 h 174"/>
                <a:gd name="T104" fmla="*/ 160 w 695"/>
                <a:gd name="T105" fmla="*/ 140 h 174"/>
                <a:gd name="T106" fmla="*/ 79 w 695"/>
                <a:gd name="T107" fmla="*/ 123 h 174"/>
                <a:gd name="T108" fmla="*/ 656 w 695"/>
                <a:gd name="T109" fmla="*/ 33 h 174"/>
                <a:gd name="T110" fmla="*/ 648 w 695"/>
                <a:gd name="T111" fmla="*/ 5 h 174"/>
                <a:gd name="T112" fmla="*/ 655 w 695"/>
                <a:gd name="T113" fmla="*/ 33 h 174"/>
                <a:gd name="T114" fmla="*/ 648 w 695"/>
                <a:gd name="T115" fmla="*/ 37 h 174"/>
                <a:gd name="T116" fmla="*/ 535 w 695"/>
                <a:gd name="T117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5" h="174">
                  <a:moveTo>
                    <a:pt x="78" y="130"/>
                  </a:moveTo>
                  <a:cubicBezTo>
                    <a:pt x="88" y="132"/>
                    <a:pt x="101" y="134"/>
                    <a:pt x="109" y="136"/>
                  </a:cubicBezTo>
                  <a:cubicBezTo>
                    <a:pt x="147" y="143"/>
                    <a:pt x="179" y="151"/>
                    <a:pt x="220" y="157"/>
                  </a:cubicBezTo>
                  <a:cubicBezTo>
                    <a:pt x="219" y="157"/>
                    <a:pt x="222" y="157"/>
                    <a:pt x="225" y="157"/>
                  </a:cubicBezTo>
                  <a:cubicBezTo>
                    <a:pt x="224" y="157"/>
                    <a:pt x="224" y="157"/>
                    <a:pt x="224" y="157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2" y="157"/>
                    <a:pt x="229" y="158"/>
                    <a:pt x="226" y="158"/>
                  </a:cubicBezTo>
                  <a:cubicBezTo>
                    <a:pt x="242" y="160"/>
                    <a:pt x="257" y="162"/>
                    <a:pt x="272" y="165"/>
                  </a:cubicBezTo>
                  <a:cubicBezTo>
                    <a:pt x="275" y="164"/>
                    <a:pt x="280" y="166"/>
                    <a:pt x="283" y="165"/>
                  </a:cubicBezTo>
                  <a:cubicBezTo>
                    <a:pt x="283" y="166"/>
                    <a:pt x="283" y="166"/>
                    <a:pt x="282" y="166"/>
                  </a:cubicBezTo>
                  <a:cubicBezTo>
                    <a:pt x="294" y="167"/>
                    <a:pt x="295" y="167"/>
                    <a:pt x="303" y="169"/>
                  </a:cubicBezTo>
                  <a:cubicBezTo>
                    <a:pt x="314" y="171"/>
                    <a:pt x="325" y="172"/>
                    <a:pt x="338" y="173"/>
                  </a:cubicBezTo>
                  <a:cubicBezTo>
                    <a:pt x="346" y="174"/>
                    <a:pt x="351" y="174"/>
                    <a:pt x="366" y="173"/>
                  </a:cubicBezTo>
                  <a:cubicBezTo>
                    <a:pt x="367" y="173"/>
                    <a:pt x="372" y="173"/>
                    <a:pt x="375" y="172"/>
                  </a:cubicBezTo>
                  <a:cubicBezTo>
                    <a:pt x="379" y="171"/>
                    <a:pt x="379" y="171"/>
                    <a:pt x="379" y="171"/>
                  </a:cubicBezTo>
                  <a:cubicBezTo>
                    <a:pt x="396" y="166"/>
                    <a:pt x="387" y="169"/>
                    <a:pt x="391" y="167"/>
                  </a:cubicBezTo>
                  <a:cubicBezTo>
                    <a:pt x="398" y="163"/>
                    <a:pt x="396" y="163"/>
                    <a:pt x="397" y="161"/>
                  </a:cubicBezTo>
                  <a:cubicBezTo>
                    <a:pt x="397" y="160"/>
                    <a:pt x="396" y="158"/>
                    <a:pt x="395" y="157"/>
                  </a:cubicBezTo>
                  <a:cubicBezTo>
                    <a:pt x="389" y="149"/>
                    <a:pt x="378" y="143"/>
                    <a:pt x="368" y="136"/>
                  </a:cubicBezTo>
                  <a:cubicBezTo>
                    <a:pt x="347" y="123"/>
                    <a:pt x="322" y="111"/>
                    <a:pt x="300" y="97"/>
                  </a:cubicBezTo>
                  <a:cubicBezTo>
                    <a:pt x="292" y="96"/>
                    <a:pt x="289" y="93"/>
                    <a:pt x="282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78" y="90"/>
                    <a:pt x="279" y="89"/>
                    <a:pt x="277" y="86"/>
                  </a:cubicBezTo>
                  <a:cubicBezTo>
                    <a:pt x="276" y="86"/>
                    <a:pt x="275" y="85"/>
                    <a:pt x="273" y="86"/>
                  </a:cubicBezTo>
                  <a:cubicBezTo>
                    <a:pt x="270" y="85"/>
                    <a:pt x="274" y="83"/>
                    <a:pt x="271" y="82"/>
                  </a:cubicBezTo>
                  <a:cubicBezTo>
                    <a:pt x="272" y="82"/>
                    <a:pt x="270" y="83"/>
                    <a:pt x="270" y="82"/>
                  </a:cubicBezTo>
                  <a:cubicBezTo>
                    <a:pt x="262" y="79"/>
                    <a:pt x="272" y="82"/>
                    <a:pt x="269" y="77"/>
                  </a:cubicBezTo>
                  <a:cubicBezTo>
                    <a:pt x="267" y="76"/>
                    <a:pt x="264" y="74"/>
                    <a:pt x="262" y="72"/>
                  </a:cubicBezTo>
                  <a:cubicBezTo>
                    <a:pt x="265" y="72"/>
                    <a:pt x="269" y="72"/>
                    <a:pt x="272" y="73"/>
                  </a:cubicBezTo>
                  <a:cubicBezTo>
                    <a:pt x="270" y="73"/>
                    <a:pt x="271" y="72"/>
                    <a:pt x="273" y="72"/>
                  </a:cubicBezTo>
                  <a:cubicBezTo>
                    <a:pt x="273" y="74"/>
                    <a:pt x="281" y="72"/>
                    <a:pt x="284" y="73"/>
                  </a:cubicBezTo>
                  <a:cubicBezTo>
                    <a:pt x="283" y="73"/>
                    <a:pt x="281" y="73"/>
                    <a:pt x="280" y="73"/>
                  </a:cubicBezTo>
                  <a:cubicBezTo>
                    <a:pt x="288" y="75"/>
                    <a:pt x="297" y="75"/>
                    <a:pt x="304" y="76"/>
                  </a:cubicBezTo>
                  <a:cubicBezTo>
                    <a:pt x="314" y="76"/>
                    <a:pt x="320" y="79"/>
                    <a:pt x="327" y="78"/>
                  </a:cubicBezTo>
                  <a:cubicBezTo>
                    <a:pt x="325" y="79"/>
                    <a:pt x="330" y="79"/>
                    <a:pt x="331" y="80"/>
                  </a:cubicBezTo>
                  <a:cubicBezTo>
                    <a:pt x="341" y="79"/>
                    <a:pt x="345" y="82"/>
                    <a:pt x="355" y="82"/>
                  </a:cubicBezTo>
                  <a:cubicBezTo>
                    <a:pt x="354" y="82"/>
                    <a:pt x="354" y="82"/>
                    <a:pt x="354" y="82"/>
                  </a:cubicBezTo>
                  <a:cubicBezTo>
                    <a:pt x="376" y="85"/>
                    <a:pt x="398" y="88"/>
                    <a:pt x="422" y="90"/>
                  </a:cubicBezTo>
                  <a:cubicBezTo>
                    <a:pt x="436" y="92"/>
                    <a:pt x="446" y="95"/>
                    <a:pt x="463" y="96"/>
                  </a:cubicBezTo>
                  <a:cubicBezTo>
                    <a:pt x="466" y="96"/>
                    <a:pt x="464" y="96"/>
                    <a:pt x="467" y="96"/>
                  </a:cubicBezTo>
                  <a:cubicBezTo>
                    <a:pt x="470" y="96"/>
                    <a:pt x="466" y="96"/>
                    <a:pt x="467" y="96"/>
                  </a:cubicBezTo>
                  <a:cubicBezTo>
                    <a:pt x="475" y="97"/>
                    <a:pt x="483" y="98"/>
                    <a:pt x="493" y="99"/>
                  </a:cubicBezTo>
                  <a:cubicBezTo>
                    <a:pt x="494" y="99"/>
                    <a:pt x="497" y="99"/>
                    <a:pt x="497" y="99"/>
                  </a:cubicBezTo>
                  <a:cubicBezTo>
                    <a:pt x="501" y="100"/>
                    <a:pt x="508" y="100"/>
                    <a:pt x="516" y="100"/>
                  </a:cubicBezTo>
                  <a:cubicBezTo>
                    <a:pt x="520" y="100"/>
                    <a:pt x="524" y="100"/>
                    <a:pt x="530" y="100"/>
                  </a:cubicBezTo>
                  <a:cubicBezTo>
                    <a:pt x="534" y="101"/>
                    <a:pt x="558" y="94"/>
                    <a:pt x="557" y="93"/>
                  </a:cubicBezTo>
                  <a:cubicBezTo>
                    <a:pt x="549" y="96"/>
                    <a:pt x="562" y="89"/>
                    <a:pt x="560" y="87"/>
                  </a:cubicBezTo>
                  <a:cubicBezTo>
                    <a:pt x="561" y="86"/>
                    <a:pt x="562" y="86"/>
                    <a:pt x="563" y="86"/>
                  </a:cubicBezTo>
                  <a:cubicBezTo>
                    <a:pt x="564" y="83"/>
                    <a:pt x="563" y="81"/>
                    <a:pt x="563" y="77"/>
                  </a:cubicBezTo>
                  <a:cubicBezTo>
                    <a:pt x="562" y="76"/>
                    <a:pt x="559" y="76"/>
                    <a:pt x="559" y="74"/>
                  </a:cubicBezTo>
                  <a:cubicBezTo>
                    <a:pt x="561" y="72"/>
                    <a:pt x="557" y="70"/>
                    <a:pt x="557" y="68"/>
                  </a:cubicBezTo>
                  <a:cubicBezTo>
                    <a:pt x="554" y="69"/>
                    <a:pt x="551" y="68"/>
                    <a:pt x="550" y="66"/>
                  </a:cubicBezTo>
                  <a:cubicBezTo>
                    <a:pt x="554" y="65"/>
                    <a:pt x="554" y="65"/>
                    <a:pt x="554" y="65"/>
                  </a:cubicBezTo>
                  <a:cubicBezTo>
                    <a:pt x="548" y="61"/>
                    <a:pt x="545" y="52"/>
                    <a:pt x="534" y="47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28" y="41"/>
                    <a:pt x="524" y="34"/>
                    <a:pt x="521" y="29"/>
                  </a:cubicBezTo>
                  <a:cubicBezTo>
                    <a:pt x="521" y="29"/>
                    <a:pt x="520" y="30"/>
                    <a:pt x="527" y="30"/>
                  </a:cubicBezTo>
                  <a:cubicBezTo>
                    <a:pt x="534" y="29"/>
                    <a:pt x="537" y="29"/>
                    <a:pt x="543" y="29"/>
                  </a:cubicBezTo>
                  <a:cubicBezTo>
                    <a:pt x="546" y="29"/>
                    <a:pt x="546" y="30"/>
                    <a:pt x="547" y="30"/>
                  </a:cubicBezTo>
                  <a:cubicBezTo>
                    <a:pt x="555" y="31"/>
                    <a:pt x="560" y="33"/>
                    <a:pt x="569" y="32"/>
                  </a:cubicBezTo>
                  <a:cubicBezTo>
                    <a:pt x="568" y="33"/>
                    <a:pt x="568" y="33"/>
                    <a:pt x="568" y="33"/>
                  </a:cubicBezTo>
                  <a:cubicBezTo>
                    <a:pt x="575" y="33"/>
                    <a:pt x="586" y="34"/>
                    <a:pt x="592" y="35"/>
                  </a:cubicBezTo>
                  <a:cubicBezTo>
                    <a:pt x="595" y="35"/>
                    <a:pt x="603" y="36"/>
                    <a:pt x="601" y="35"/>
                  </a:cubicBezTo>
                  <a:cubicBezTo>
                    <a:pt x="604" y="35"/>
                    <a:pt x="600" y="36"/>
                    <a:pt x="605" y="36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8" y="38"/>
                    <a:pt x="625" y="42"/>
                    <a:pt x="656" y="39"/>
                  </a:cubicBezTo>
                  <a:cubicBezTo>
                    <a:pt x="672" y="35"/>
                    <a:pt x="667" y="30"/>
                    <a:pt x="667" y="26"/>
                  </a:cubicBezTo>
                  <a:cubicBezTo>
                    <a:pt x="665" y="25"/>
                    <a:pt x="664" y="21"/>
                    <a:pt x="659" y="21"/>
                  </a:cubicBezTo>
                  <a:cubicBezTo>
                    <a:pt x="661" y="20"/>
                    <a:pt x="661" y="20"/>
                    <a:pt x="661" y="20"/>
                  </a:cubicBezTo>
                  <a:cubicBezTo>
                    <a:pt x="659" y="18"/>
                    <a:pt x="657" y="14"/>
                    <a:pt x="655" y="11"/>
                  </a:cubicBezTo>
                  <a:cubicBezTo>
                    <a:pt x="655" y="9"/>
                    <a:pt x="653" y="10"/>
                    <a:pt x="651" y="8"/>
                  </a:cubicBezTo>
                  <a:cubicBezTo>
                    <a:pt x="653" y="8"/>
                    <a:pt x="653" y="8"/>
                    <a:pt x="653" y="8"/>
                  </a:cubicBezTo>
                  <a:cubicBezTo>
                    <a:pt x="651" y="6"/>
                    <a:pt x="649" y="6"/>
                    <a:pt x="647" y="6"/>
                  </a:cubicBezTo>
                  <a:cubicBezTo>
                    <a:pt x="648" y="5"/>
                    <a:pt x="648" y="5"/>
                    <a:pt x="648" y="5"/>
                  </a:cubicBezTo>
                  <a:cubicBezTo>
                    <a:pt x="649" y="5"/>
                    <a:pt x="650" y="4"/>
                    <a:pt x="651" y="4"/>
                  </a:cubicBezTo>
                  <a:cubicBezTo>
                    <a:pt x="652" y="5"/>
                    <a:pt x="653" y="5"/>
                    <a:pt x="654" y="5"/>
                  </a:cubicBezTo>
                  <a:cubicBezTo>
                    <a:pt x="653" y="5"/>
                    <a:pt x="654" y="5"/>
                    <a:pt x="654" y="4"/>
                  </a:cubicBezTo>
                  <a:cubicBezTo>
                    <a:pt x="655" y="4"/>
                    <a:pt x="655" y="4"/>
                    <a:pt x="656" y="4"/>
                  </a:cubicBezTo>
                  <a:cubicBezTo>
                    <a:pt x="662" y="4"/>
                    <a:pt x="666" y="4"/>
                    <a:pt x="668" y="3"/>
                  </a:cubicBezTo>
                  <a:cubicBezTo>
                    <a:pt x="666" y="4"/>
                    <a:pt x="671" y="4"/>
                    <a:pt x="667" y="4"/>
                  </a:cubicBezTo>
                  <a:cubicBezTo>
                    <a:pt x="671" y="4"/>
                    <a:pt x="674" y="4"/>
                    <a:pt x="677" y="4"/>
                  </a:cubicBezTo>
                  <a:cubicBezTo>
                    <a:pt x="676" y="4"/>
                    <a:pt x="675" y="4"/>
                    <a:pt x="674" y="4"/>
                  </a:cubicBezTo>
                  <a:cubicBezTo>
                    <a:pt x="678" y="3"/>
                    <a:pt x="682" y="3"/>
                    <a:pt x="682" y="3"/>
                  </a:cubicBezTo>
                  <a:cubicBezTo>
                    <a:pt x="680" y="3"/>
                    <a:pt x="679" y="3"/>
                    <a:pt x="677" y="3"/>
                  </a:cubicBezTo>
                  <a:cubicBezTo>
                    <a:pt x="679" y="2"/>
                    <a:pt x="687" y="2"/>
                    <a:pt x="687" y="3"/>
                  </a:cubicBezTo>
                  <a:cubicBezTo>
                    <a:pt x="687" y="4"/>
                    <a:pt x="681" y="4"/>
                    <a:pt x="683" y="4"/>
                  </a:cubicBezTo>
                  <a:cubicBezTo>
                    <a:pt x="695" y="4"/>
                    <a:pt x="695" y="4"/>
                    <a:pt x="695" y="4"/>
                  </a:cubicBezTo>
                  <a:cubicBezTo>
                    <a:pt x="692" y="4"/>
                    <a:pt x="691" y="3"/>
                    <a:pt x="693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9" y="2"/>
                    <a:pt x="689" y="2"/>
                    <a:pt x="689" y="2"/>
                  </a:cubicBezTo>
                  <a:cubicBezTo>
                    <a:pt x="682" y="2"/>
                    <a:pt x="677" y="1"/>
                    <a:pt x="668" y="1"/>
                  </a:cubicBezTo>
                  <a:cubicBezTo>
                    <a:pt x="670" y="2"/>
                    <a:pt x="670" y="2"/>
                    <a:pt x="670" y="2"/>
                  </a:cubicBezTo>
                  <a:cubicBezTo>
                    <a:pt x="665" y="2"/>
                    <a:pt x="659" y="3"/>
                    <a:pt x="655" y="3"/>
                  </a:cubicBezTo>
                  <a:cubicBezTo>
                    <a:pt x="658" y="2"/>
                    <a:pt x="656" y="2"/>
                    <a:pt x="657" y="2"/>
                  </a:cubicBezTo>
                  <a:cubicBezTo>
                    <a:pt x="655" y="2"/>
                    <a:pt x="654" y="2"/>
                    <a:pt x="652" y="2"/>
                  </a:cubicBezTo>
                  <a:cubicBezTo>
                    <a:pt x="656" y="1"/>
                    <a:pt x="656" y="1"/>
                    <a:pt x="656" y="1"/>
                  </a:cubicBezTo>
                  <a:cubicBezTo>
                    <a:pt x="655" y="1"/>
                    <a:pt x="654" y="2"/>
                    <a:pt x="652" y="2"/>
                  </a:cubicBezTo>
                  <a:cubicBezTo>
                    <a:pt x="649" y="3"/>
                    <a:pt x="655" y="0"/>
                    <a:pt x="645" y="4"/>
                  </a:cubicBezTo>
                  <a:cubicBezTo>
                    <a:pt x="644" y="4"/>
                    <a:pt x="644" y="4"/>
                    <a:pt x="644" y="4"/>
                  </a:cubicBezTo>
                  <a:cubicBezTo>
                    <a:pt x="644" y="6"/>
                    <a:pt x="643" y="7"/>
                    <a:pt x="643" y="7"/>
                  </a:cubicBezTo>
                  <a:cubicBezTo>
                    <a:pt x="643" y="7"/>
                    <a:pt x="643" y="7"/>
                    <a:pt x="643" y="7"/>
                  </a:cubicBezTo>
                  <a:cubicBezTo>
                    <a:pt x="641" y="10"/>
                    <a:pt x="645" y="6"/>
                    <a:pt x="645" y="8"/>
                  </a:cubicBezTo>
                  <a:cubicBezTo>
                    <a:pt x="644" y="9"/>
                    <a:pt x="641" y="9"/>
                    <a:pt x="640" y="11"/>
                  </a:cubicBezTo>
                  <a:cubicBezTo>
                    <a:pt x="640" y="13"/>
                    <a:pt x="645" y="16"/>
                    <a:pt x="644" y="19"/>
                  </a:cubicBezTo>
                  <a:cubicBezTo>
                    <a:pt x="647" y="21"/>
                    <a:pt x="650" y="23"/>
                    <a:pt x="653" y="24"/>
                  </a:cubicBezTo>
                  <a:cubicBezTo>
                    <a:pt x="654" y="25"/>
                    <a:pt x="649" y="25"/>
                    <a:pt x="652" y="26"/>
                  </a:cubicBezTo>
                  <a:cubicBezTo>
                    <a:pt x="650" y="26"/>
                    <a:pt x="649" y="26"/>
                    <a:pt x="648" y="27"/>
                  </a:cubicBezTo>
                  <a:cubicBezTo>
                    <a:pt x="650" y="27"/>
                    <a:pt x="650" y="30"/>
                    <a:pt x="652" y="28"/>
                  </a:cubicBezTo>
                  <a:cubicBezTo>
                    <a:pt x="653" y="30"/>
                    <a:pt x="654" y="32"/>
                    <a:pt x="653" y="33"/>
                  </a:cubicBezTo>
                  <a:cubicBezTo>
                    <a:pt x="652" y="33"/>
                    <a:pt x="650" y="33"/>
                    <a:pt x="649" y="33"/>
                  </a:cubicBezTo>
                  <a:cubicBezTo>
                    <a:pt x="648" y="34"/>
                    <a:pt x="650" y="34"/>
                    <a:pt x="646" y="34"/>
                  </a:cubicBezTo>
                  <a:cubicBezTo>
                    <a:pt x="638" y="35"/>
                    <a:pt x="640" y="33"/>
                    <a:pt x="639" y="32"/>
                  </a:cubicBezTo>
                  <a:cubicBezTo>
                    <a:pt x="643" y="32"/>
                    <a:pt x="643" y="32"/>
                    <a:pt x="643" y="32"/>
                  </a:cubicBezTo>
                  <a:cubicBezTo>
                    <a:pt x="640" y="32"/>
                    <a:pt x="637" y="32"/>
                    <a:pt x="633" y="32"/>
                  </a:cubicBezTo>
                  <a:cubicBezTo>
                    <a:pt x="635" y="30"/>
                    <a:pt x="640" y="32"/>
                    <a:pt x="643" y="32"/>
                  </a:cubicBezTo>
                  <a:cubicBezTo>
                    <a:pt x="642" y="30"/>
                    <a:pt x="642" y="30"/>
                    <a:pt x="642" y="30"/>
                  </a:cubicBezTo>
                  <a:cubicBezTo>
                    <a:pt x="636" y="29"/>
                    <a:pt x="638" y="31"/>
                    <a:pt x="632" y="30"/>
                  </a:cubicBezTo>
                  <a:cubicBezTo>
                    <a:pt x="634" y="30"/>
                    <a:pt x="634" y="30"/>
                    <a:pt x="634" y="30"/>
                  </a:cubicBezTo>
                  <a:cubicBezTo>
                    <a:pt x="629" y="29"/>
                    <a:pt x="629" y="29"/>
                    <a:pt x="629" y="29"/>
                  </a:cubicBezTo>
                  <a:cubicBezTo>
                    <a:pt x="628" y="30"/>
                    <a:pt x="627" y="31"/>
                    <a:pt x="631" y="31"/>
                  </a:cubicBezTo>
                  <a:cubicBezTo>
                    <a:pt x="626" y="32"/>
                    <a:pt x="627" y="31"/>
                    <a:pt x="621" y="30"/>
                  </a:cubicBezTo>
                  <a:cubicBezTo>
                    <a:pt x="618" y="31"/>
                    <a:pt x="624" y="31"/>
                    <a:pt x="622" y="31"/>
                  </a:cubicBezTo>
                  <a:cubicBezTo>
                    <a:pt x="621" y="32"/>
                    <a:pt x="617" y="32"/>
                    <a:pt x="614" y="31"/>
                  </a:cubicBezTo>
                  <a:cubicBezTo>
                    <a:pt x="609" y="31"/>
                    <a:pt x="614" y="30"/>
                    <a:pt x="613" y="30"/>
                  </a:cubicBezTo>
                  <a:cubicBezTo>
                    <a:pt x="614" y="30"/>
                    <a:pt x="618" y="30"/>
                    <a:pt x="616" y="30"/>
                  </a:cubicBezTo>
                  <a:cubicBezTo>
                    <a:pt x="624" y="30"/>
                    <a:pt x="618" y="29"/>
                    <a:pt x="623" y="29"/>
                  </a:cubicBezTo>
                  <a:cubicBezTo>
                    <a:pt x="619" y="27"/>
                    <a:pt x="617" y="28"/>
                    <a:pt x="615" y="28"/>
                  </a:cubicBezTo>
                  <a:cubicBezTo>
                    <a:pt x="616" y="29"/>
                    <a:pt x="612" y="29"/>
                    <a:pt x="613" y="29"/>
                  </a:cubicBezTo>
                  <a:cubicBezTo>
                    <a:pt x="600" y="30"/>
                    <a:pt x="611" y="27"/>
                    <a:pt x="603" y="27"/>
                  </a:cubicBezTo>
                  <a:cubicBezTo>
                    <a:pt x="602" y="28"/>
                    <a:pt x="589" y="27"/>
                    <a:pt x="591" y="29"/>
                  </a:cubicBezTo>
                  <a:cubicBezTo>
                    <a:pt x="589" y="29"/>
                    <a:pt x="586" y="29"/>
                    <a:pt x="585" y="29"/>
                  </a:cubicBezTo>
                  <a:cubicBezTo>
                    <a:pt x="589" y="28"/>
                    <a:pt x="583" y="28"/>
                    <a:pt x="588" y="27"/>
                  </a:cubicBezTo>
                  <a:cubicBezTo>
                    <a:pt x="586" y="27"/>
                    <a:pt x="586" y="27"/>
                    <a:pt x="586" y="27"/>
                  </a:cubicBezTo>
                  <a:cubicBezTo>
                    <a:pt x="592" y="27"/>
                    <a:pt x="592" y="27"/>
                    <a:pt x="592" y="27"/>
                  </a:cubicBezTo>
                  <a:cubicBezTo>
                    <a:pt x="590" y="26"/>
                    <a:pt x="587" y="24"/>
                    <a:pt x="586" y="24"/>
                  </a:cubicBezTo>
                  <a:cubicBezTo>
                    <a:pt x="581" y="24"/>
                    <a:pt x="586" y="25"/>
                    <a:pt x="580" y="24"/>
                  </a:cubicBezTo>
                  <a:cubicBezTo>
                    <a:pt x="583" y="24"/>
                    <a:pt x="581" y="23"/>
                    <a:pt x="579" y="23"/>
                  </a:cubicBezTo>
                  <a:cubicBezTo>
                    <a:pt x="582" y="24"/>
                    <a:pt x="576" y="24"/>
                    <a:pt x="573" y="24"/>
                  </a:cubicBezTo>
                  <a:cubicBezTo>
                    <a:pt x="569" y="24"/>
                    <a:pt x="567" y="23"/>
                    <a:pt x="568" y="23"/>
                  </a:cubicBezTo>
                  <a:cubicBezTo>
                    <a:pt x="574" y="22"/>
                    <a:pt x="574" y="22"/>
                    <a:pt x="574" y="22"/>
                  </a:cubicBezTo>
                  <a:cubicBezTo>
                    <a:pt x="570" y="23"/>
                    <a:pt x="573" y="22"/>
                    <a:pt x="570" y="22"/>
                  </a:cubicBezTo>
                  <a:cubicBezTo>
                    <a:pt x="568" y="22"/>
                    <a:pt x="564" y="23"/>
                    <a:pt x="562" y="23"/>
                  </a:cubicBezTo>
                  <a:cubicBezTo>
                    <a:pt x="558" y="23"/>
                    <a:pt x="558" y="22"/>
                    <a:pt x="556" y="22"/>
                  </a:cubicBezTo>
                  <a:cubicBezTo>
                    <a:pt x="562" y="22"/>
                    <a:pt x="562" y="22"/>
                    <a:pt x="562" y="22"/>
                  </a:cubicBezTo>
                  <a:cubicBezTo>
                    <a:pt x="556" y="22"/>
                    <a:pt x="564" y="21"/>
                    <a:pt x="556" y="21"/>
                  </a:cubicBezTo>
                  <a:cubicBezTo>
                    <a:pt x="553" y="21"/>
                    <a:pt x="553" y="21"/>
                    <a:pt x="553" y="21"/>
                  </a:cubicBezTo>
                  <a:cubicBezTo>
                    <a:pt x="552" y="21"/>
                    <a:pt x="552" y="21"/>
                    <a:pt x="554" y="20"/>
                  </a:cubicBezTo>
                  <a:cubicBezTo>
                    <a:pt x="552" y="21"/>
                    <a:pt x="548" y="21"/>
                    <a:pt x="546" y="21"/>
                  </a:cubicBezTo>
                  <a:cubicBezTo>
                    <a:pt x="546" y="20"/>
                    <a:pt x="546" y="20"/>
                    <a:pt x="546" y="20"/>
                  </a:cubicBezTo>
                  <a:cubicBezTo>
                    <a:pt x="543" y="20"/>
                    <a:pt x="536" y="21"/>
                    <a:pt x="532" y="21"/>
                  </a:cubicBezTo>
                  <a:cubicBezTo>
                    <a:pt x="534" y="22"/>
                    <a:pt x="538" y="20"/>
                    <a:pt x="543" y="21"/>
                  </a:cubicBezTo>
                  <a:cubicBezTo>
                    <a:pt x="545" y="22"/>
                    <a:pt x="536" y="22"/>
                    <a:pt x="534" y="22"/>
                  </a:cubicBezTo>
                  <a:cubicBezTo>
                    <a:pt x="537" y="21"/>
                    <a:pt x="523" y="22"/>
                    <a:pt x="513" y="25"/>
                  </a:cubicBezTo>
                  <a:cubicBezTo>
                    <a:pt x="507" y="26"/>
                    <a:pt x="500" y="29"/>
                    <a:pt x="500" y="29"/>
                  </a:cubicBezTo>
                  <a:cubicBezTo>
                    <a:pt x="501" y="30"/>
                    <a:pt x="501" y="30"/>
                    <a:pt x="501" y="30"/>
                  </a:cubicBezTo>
                  <a:cubicBezTo>
                    <a:pt x="493" y="32"/>
                    <a:pt x="499" y="34"/>
                    <a:pt x="498" y="36"/>
                  </a:cubicBezTo>
                  <a:cubicBezTo>
                    <a:pt x="496" y="35"/>
                    <a:pt x="494" y="35"/>
                    <a:pt x="494" y="37"/>
                  </a:cubicBezTo>
                  <a:cubicBezTo>
                    <a:pt x="497" y="35"/>
                    <a:pt x="499" y="38"/>
                    <a:pt x="501" y="37"/>
                  </a:cubicBezTo>
                  <a:cubicBezTo>
                    <a:pt x="501" y="39"/>
                    <a:pt x="496" y="37"/>
                    <a:pt x="494" y="38"/>
                  </a:cubicBezTo>
                  <a:cubicBezTo>
                    <a:pt x="497" y="39"/>
                    <a:pt x="494" y="41"/>
                    <a:pt x="498" y="41"/>
                  </a:cubicBezTo>
                  <a:cubicBezTo>
                    <a:pt x="498" y="40"/>
                    <a:pt x="500" y="41"/>
                    <a:pt x="502" y="41"/>
                  </a:cubicBezTo>
                  <a:cubicBezTo>
                    <a:pt x="503" y="43"/>
                    <a:pt x="500" y="41"/>
                    <a:pt x="500" y="43"/>
                  </a:cubicBezTo>
                  <a:cubicBezTo>
                    <a:pt x="501" y="43"/>
                    <a:pt x="504" y="44"/>
                    <a:pt x="504" y="42"/>
                  </a:cubicBezTo>
                  <a:cubicBezTo>
                    <a:pt x="504" y="43"/>
                    <a:pt x="509" y="44"/>
                    <a:pt x="507" y="45"/>
                  </a:cubicBezTo>
                  <a:cubicBezTo>
                    <a:pt x="506" y="46"/>
                    <a:pt x="505" y="44"/>
                    <a:pt x="504" y="45"/>
                  </a:cubicBezTo>
                  <a:cubicBezTo>
                    <a:pt x="505" y="47"/>
                    <a:pt x="510" y="45"/>
                    <a:pt x="513" y="47"/>
                  </a:cubicBezTo>
                  <a:cubicBezTo>
                    <a:pt x="513" y="45"/>
                    <a:pt x="518" y="45"/>
                    <a:pt x="520" y="46"/>
                  </a:cubicBezTo>
                  <a:cubicBezTo>
                    <a:pt x="521" y="49"/>
                    <a:pt x="518" y="45"/>
                    <a:pt x="516" y="47"/>
                  </a:cubicBezTo>
                  <a:cubicBezTo>
                    <a:pt x="517" y="48"/>
                    <a:pt x="517" y="48"/>
                    <a:pt x="517" y="48"/>
                  </a:cubicBezTo>
                  <a:cubicBezTo>
                    <a:pt x="515" y="50"/>
                    <a:pt x="508" y="46"/>
                    <a:pt x="506" y="48"/>
                  </a:cubicBezTo>
                  <a:cubicBezTo>
                    <a:pt x="509" y="49"/>
                    <a:pt x="509" y="49"/>
                    <a:pt x="509" y="49"/>
                  </a:cubicBezTo>
                  <a:cubicBezTo>
                    <a:pt x="507" y="49"/>
                    <a:pt x="505" y="49"/>
                    <a:pt x="504" y="50"/>
                  </a:cubicBezTo>
                  <a:cubicBezTo>
                    <a:pt x="507" y="50"/>
                    <a:pt x="507" y="52"/>
                    <a:pt x="508" y="52"/>
                  </a:cubicBezTo>
                  <a:cubicBezTo>
                    <a:pt x="511" y="52"/>
                    <a:pt x="507" y="52"/>
                    <a:pt x="509" y="51"/>
                  </a:cubicBezTo>
                  <a:cubicBezTo>
                    <a:pt x="510" y="52"/>
                    <a:pt x="514" y="52"/>
                    <a:pt x="515" y="54"/>
                  </a:cubicBezTo>
                  <a:cubicBezTo>
                    <a:pt x="512" y="53"/>
                    <a:pt x="512" y="55"/>
                    <a:pt x="510" y="55"/>
                  </a:cubicBezTo>
                  <a:cubicBezTo>
                    <a:pt x="510" y="56"/>
                    <a:pt x="513" y="55"/>
                    <a:pt x="513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516" y="61"/>
                    <a:pt x="521" y="66"/>
                    <a:pt x="530" y="69"/>
                  </a:cubicBezTo>
                  <a:cubicBezTo>
                    <a:pt x="528" y="70"/>
                    <a:pt x="529" y="72"/>
                    <a:pt x="529" y="74"/>
                  </a:cubicBezTo>
                  <a:cubicBezTo>
                    <a:pt x="529" y="73"/>
                    <a:pt x="531" y="74"/>
                    <a:pt x="532" y="74"/>
                  </a:cubicBezTo>
                  <a:cubicBezTo>
                    <a:pt x="530" y="76"/>
                    <a:pt x="530" y="76"/>
                    <a:pt x="530" y="76"/>
                  </a:cubicBezTo>
                  <a:cubicBezTo>
                    <a:pt x="530" y="78"/>
                    <a:pt x="533" y="79"/>
                    <a:pt x="535" y="80"/>
                  </a:cubicBezTo>
                  <a:cubicBezTo>
                    <a:pt x="535" y="80"/>
                    <a:pt x="534" y="80"/>
                    <a:pt x="534" y="80"/>
                  </a:cubicBezTo>
                  <a:cubicBezTo>
                    <a:pt x="533" y="82"/>
                    <a:pt x="536" y="81"/>
                    <a:pt x="537" y="82"/>
                  </a:cubicBezTo>
                  <a:cubicBezTo>
                    <a:pt x="535" y="83"/>
                    <a:pt x="535" y="83"/>
                    <a:pt x="535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6"/>
                    <a:pt x="535" y="86"/>
                  </a:cubicBezTo>
                  <a:cubicBezTo>
                    <a:pt x="536" y="86"/>
                    <a:pt x="536" y="87"/>
                    <a:pt x="537" y="86"/>
                  </a:cubicBezTo>
                  <a:cubicBezTo>
                    <a:pt x="536" y="87"/>
                    <a:pt x="535" y="90"/>
                    <a:pt x="535" y="91"/>
                  </a:cubicBezTo>
                  <a:cubicBezTo>
                    <a:pt x="530" y="91"/>
                    <a:pt x="523" y="91"/>
                    <a:pt x="518" y="91"/>
                  </a:cubicBezTo>
                  <a:cubicBezTo>
                    <a:pt x="516" y="91"/>
                    <a:pt x="516" y="91"/>
                    <a:pt x="515" y="91"/>
                  </a:cubicBezTo>
                  <a:cubicBezTo>
                    <a:pt x="510" y="89"/>
                    <a:pt x="499" y="90"/>
                    <a:pt x="493" y="88"/>
                  </a:cubicBezTo>
                  <a:cubicBezTo>
                    <a:pt x="494" y="89"/>
                    <a:pt x="489" y="90"/>
                    <a:pt x="485" y="90"/>
                  </a:cubicBezTo>
                  <a:cubicBezTo>
                    <a:pt x="479" y="90"/>
                    <a:pt x="486" y="88"/>
                    <a:pt x="483" y="87"/>
                  </a:cubicBezTo>
                  <a:cubicBezTo>
                    <a:pt x="480" y="87"/>
                    <a:pt x="476" y="87"/>
                    <a:pt x="475" y="87"/>
                  </a:cubicBezTo>
                  <a:cubicBezTo>
                    <a:pt x="475" y="87"/>
                    <a:pt x="475" y="87"/>
                    <a:pt x="475" y="87"/>
                  </a:cubicBezTo>
                  <a:cubicBezTo>
                    <a:pt x="472" y="87"/>
                    <a:pt x="468" y="87"/>
                    <a:pt x="466" y="86"/>
                  </a:cubicBezTo>
                  <a:cubicBezTo>
                    <a:pt x="466" y="86"/>
                    <a:pt x="466" y="86"/>
                    <a:pt x="466" y="86"/>
                  </a:cubicBezTo>
                  <a:cubicBezTo>
                    <a:pt x="464" y="86"/>
                    <a:pt x="463" y="85"/>
                    <a:pt x="460" y="85"/>
                  </a:cubicBezTo>
                  <a:cubicBezTo>
                    <a:pt x="457" y="85"/>
                    <a:pt x="453" y="84"/>
                    <a:pt x="450" y="85"/>
                  </a:cubicBezTo>
                  <a:cubicBezTo>
                    <a:pt x="450" y="84"/>
                    <a:pt x="450" y="84"/>
                    <a:pt x="450" y="84"/>
                  </a:cubicBezTo>
                  <a:cubicBezTo>
                    <a:pt x="448" y="85"/>
                    <a:pt x="448" y="85"/>
                    <a:pt x="448" y="85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6" y="84"/>
                    <a:pt x="447" y="83"/>
                    <a:pt x="448" y="83"/>
                  </a:cubicBezTo>
                  <a:cubicBezTo>
                    <a:pt x="444" y="82"/>
                    <a:pt x="445" y="84"/>
                    <a:pt x="442" y="84"/>
                  </a:cubicBezTo>
                  <a:cubicBezTo>
                    <a:pt x="437" y="84"/>
                    <a:pt x="439" y="83"/>
                    <a:pt x="438" y="83"/>
                  </a:cubicBezTo>
                  <a:cubicBezTo>
                    <a:pt x="440" y="83"/>
                    <a:pt x="440" y="83"/>
                    <a:pt x="441" y="83"/>
                  </a:cubicBezTo>
                  <a:cubicBezTo>
                    <a:pt x="445" y="83"/>
                    <a:pt x="440" y="83"/>
                    <a:pt x="440" y="82"/>
                  </a:cubicBezTo>
                  <a:cubicBezTo>
                    <a:pt x="440" y="82"/>
                    <a:pt x="438" y="83"/>
                    <a:pt x="435" y="82"/>
                  </a:cubicBezTo>
                  <a:cubicBezTo>
                    <a:pt x="433" y="82"/>
                    <a:pt x="428" y="82"/>
                    <a:pt x="430" y="81"/>
                  </a:cubicBezTo>
                  <a:cubicBezTo>
                    <a:pt x="427" y="81"/>
                    <a:pt x="425" y="81"/>
                    <a:pt x="423" y="81"/>
                  </a:cubicBezTo>
                  <a:cubicBezTo>
                    <a:pt x="424" y="81"/>
                    <a:pt x="427" y="82"/>
                    <a:pt x="427" y="82"/>
                  </a:cubicBezTo>
                  <a:cubicBezTo>
                    <a:pt x="425" y="82"/>
                    <a:pt x="421" y="82"/>
                    <a:pt x="421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1" y="82"/>
                    <a:pt x="417" y="81"/>
                    <a:pt x="418" y="82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81"/>
                    <a:pt x="411" y="80"/>
                    <a:pt x="408" y="80"/>
                  </a:cubicBezTo>
                  <a:cubicBezTo>
                    <a:pt x="409" y="79"/>
                    <a:pt x="413" y="79"/>
                    <a:pt x="408" y="78"/>
                  </a:cubicBezTo>
                  <a:cubicBezTo>
                    <a:pt x="402" y="78"/>
                    <a:pt x="402" y="78"/>
                    <a:pt x="402" y="78"/>
                  </a:cubicBezTo>
                  <a:cubicBezTo>
                    <a:pt x="400" y="78"/>
                    <a:pt x="399" y="78"/>
                    <a:pt x="401" y="77"/>
                  </a:cubicBezTo>
                  <a:cubicBezTo>
                    <a:pt x="393" y="76"/>
                    <a:pt x="388" y="78"/>
                    <a:pt x="383" y="77"/>
                  </a:cubicBezTo>
                  <a:cubicBezTo>
                    <a:pt x="387" y="76"/>
                    <a:pt x="385" y="76"/>
                    <a:pt x="383" y="75"/>
                  </a:cubicBezTo>
                  <a:cubicBezTo>
                    <a:pt x="383" y="75"/>
                    <a:pt x="382" y="76"/>
                    <a:pt x="380" y="76"/>
                  </a:cubicBezTo>
                  <a:cubicBezTo>
                    <a:pt x="380" y="76"/>
                    <a:pt x="383" y="75"/>
                    <a:pt x="384" y="76"/>
                  </a:cubicBezTo>
                  <a:cubicBezTo>
                    <a:pt x="384" y="77"/>
                    <a:pt x="381" y="76"/>
                    <a:pt x="379" y="76"/>
                  </a:cubicBezTo>
                  <a:cubicBezTo>
                    <a:pt x="378" y="73"/>
                    <a:pt x="361" y="73"/>
                    <a:pt x="354" y="71"/>
                  </a:cubicBezTo>
                  <a:cubicBezTo>
                    <a:pt x="352" y="72"/>
                    <a:pt x="349" y="71"/>
                    <a:pt x="346" y="71"/>
                  </a:cubicBezTo>
                  <a:cubicBezTo>
                    <a:pt x="349" y="70"/>
                    <a:pt x="340" y="71"/>
                    <a:pt x="339" y="70"/>
                  </a:cubicBezTo>
                  <a:cubicBezTo>
                    <a:pt x="338" y="71"/>
                    <a:pt x="338" y="71"/>
                    <a:pt x="338" y="71"/>
                  </a:cubicBezTo>
                  <a:cubicBezTo>
                    <a:pt x="333" y="70"/>
                    <a:pt x="325" y="71"/>
                    <a:pt x="324" y="70"/>
                  </a:cubicBezTo>
                  <a:cubicBezTo>
                    <a:pt x="321" y="69"/>
                    <a:pt x="327" y="69"/>
                    <a:pt x="329" y="69"/>
                  </a:cubicBezTo>
                  <a:cubicBezTo>
                    <a:pt x="327" y="67"/>
                    <a:pt x="314" y="69"/>
                    <a:pt x="313" y="67"/>
                  </a:cubicBezTo>
                  <a:cubicBezTo>
                    <a:pt x="312" y="67"/>
                    <a:pt x="312" y="68"/>
                    <a:pt x="307" y="68"/>
                  </a:cubicBezTo>
                  <a:cubicBezTo>
                    <a:pt x="305" y="68"/>
                    <a:pt x="299" y="66"/>
                    <a:pt x="300" y="66"/>
                  </a:cubicBezTo>
                  <a:cubicBezTo>
                    <a:pt x="297" y="66"/>
                    <a:pt x="295" y="67"/>
                    <a:pt x="293" y="66"/>
                  </a:cubicBezTo>
                  <a:cubicBezTo>
                    <a:pt x="294" y="66"/>
                    <a:pt x="295" y="66"/>
                    <a:pt x="297" y="66"/>
                  </a:cubicBezTo>
                  <a:cubicBezTo>
                    <a:pt x="292" y="65"/>
                    <a:pt x="287" y="65"/>
                    <a:pt x="282" y="65"/>
                  </a:cubicBezTo>
                  <a:cubicBezTo>
                    <a:pt x="281" y="64"/>
                    <a:pt x="271" y="64"/>
                    <a:pt x="263" y="64"/>
                  </a:cubicBezTo>
                  <a:cubicBezTo>
                    <a:pt x="259" y="65"/>
                    <a:pt x="244" y="65"/>
                    <a:pt x="240" y="69"/>
                  </a:cubicBezTo>
                  <a:cubicBezTo>
                    <a:pt x="240" y="68"/>
                    <a:pt x="238" y="69"/>
                    <a:pt x="237" y="70"/>
                  </a:cubicBezTo>
                  <a:cubicBezTo>
                    <a:pt x="235" y="72"/>
                    <a:pt x="239" y="72"/>
                    <a:pt x="239" y="73"/>
                  </a:cubicBezTo>
                  <a:cubicBezTo>
                    <a:pt x="236" y="73"/>
                    <a:pt x="236" y="73"/>
                    <a:pt x="236" y="73"/>
                  </a:cubicBezTo>
                  <a:cubicBezTo>
                    <a:pt x="233" y="74"/>
                    <a:pt x="237" y="76"/>
                    <a:pt x="236" y="77"/>
                  </a:cubicBezTo>
                  <a:cubicBezTo>
                    <a:pt x="238" y="76"/>
                    <a:pt x="237" y="78"/>
                    <a:pt x="239" y="77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3" y="80"/>
                    <a:pt x="242" y="78"/>
                    <a:pt x="245" y="80"/>
                  </a:cubicBezTo>
                  <a:cubicBezTo>
                    <a:pt x="246" y="81"/>
                    <a:pt x="242" y="81"/>
                    <a:pt x="242" y="81"/>
                  </a:cubicBezTo>
                  <a:cubicBezTo>
                    <a:pt x="241" y="82"/>
                    <a:pt x="243" y="82"/>
                    <a:pt x="245" y="83"/>
                  </a:cubicBezTo>
                  <a:cubicBezTo>
                    <a:pt x="245" y="83"/>
                    <a:pt x="245" y="83"/>
                    <a:pt x="246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6" y="84"/>
                    <a:pt x="246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6" y="84"/>
                    <a:pt x="246" y="84"/>
                    <a:pt x="245" y="83"/>
                  </a:cubicBezTo>
                  <a:cubicBezTo>
                    <a:pt x="245" y="84"/>
                    <a:pt x="246" y="84"/>
                    <a:pt x="246" y="84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50" y="87"/>
                    <a:pt x="251" y="87"/>
                  </a:cubicBezTo>
                  <a:cubicBezTo>
                    <a:pt x="252" y="90"/>
                    <a:pt x="260" y="94"/>
                    <a:pt x="263" y="95"/>
                  </a:cubicBezTo>
                  <a:cubicBezTo>
                    <a:pt x="262" y="95"/>
                    <a:pt x="262" y="95"/>
                    <a:pt x="263" y="95"/>
                  </a:cubicBezTo>
                  <a:cubicBezTo>
                    <a:pt x="265" y="96"/>
                    <a:pt x="268" y="96"/>
                    <a:pt x="267" y="96"/>
                  </a:cubicBezTo>
                  <a:cubicBezTo>
                    <a:pt x="269" y="97"/>
                    <a:pt x="266" y="97"/>
                    <a:pt x="268" y="99"/>
                  </a:cubicBezTo>
                  <a:cubicBezTo>
                    <a:pt x="268" y="99"/>
                    <a:pt x="270" y="98"/>
                    <a:pt x="269" y="98"/>
                  </a:cubicBezTo>
                  <a:cubicBezTo>
                    <a:pt x="270" y="101"/>
                    <a:pt x="279" y="102"/>
                    <a:pt x="281" y="105"/>
                  </a:cubicBezTo>
                  <a:cubicBezTo>
                    <a:pt x="280" y="105"/>
                    <a:pt x="279" y="105"/>
                    <a:pt x="278" y="105"/>
                  </a:cubicBezTo>
                  <a:cubicBezTo>
                    <a:pt x="282" y="106"/>
                    <a:pt x="285" y="108"/>
                    <a:pt x="291" y="109"/>
                  </a:cubicBezTo>
                  <a:cubicBezTo>
                    <a:pt x="289" y="109"/>
                    <a:pt x="289" y="109"/>
                    <a:pt x="287" y="109"/>
                  </a:cubicBezTo>
                  <a:cubicBezTo>
                    <a:pt x="289" y="110"/>
                    <a:pt x="292" y="112"/>
                    <a:pt x="295" y="112"/>
                  </a:cubicBezTo>
                  <a:cubicBezTo>
                    <a:pt x="295" y="111"/>
                    <a:pt x="294" y="112"/>
                    <a:pt x="293" y="111"/>
                  </a:cubicBezTo>
                  <a:cubicBezTo>
                    <a:pt x="293" y="110"/>
                    <a:pt x="298" y="111"/>
                    <a:pt x="299" y="112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301" y="113"/>
                    <a:pt x="302" y="113"/>
                    <a:pt x="304" y="114"/>
                  </a:cubicBezTo>
                  <a:cubicBezTo>
                    <a:pt x="304" y="115"/>
                    <a:pt x="302" y="114"/>
                    <a:pt x="302" y="115"/>
                  </a:cubicBezTo>
                  <a:cubicBezTo>
                    <a:pt x="299" y="116"/>
                    <a:pt x="304" y="118"/>
                    <a:pt x="304" y="118"/>
                  </a:cubicBezTo>
                  <a:cubicBezTo>
                    <a:pt x="306" y="118"/>
                    <a:pt x="307" y="119"/>
                    <a:pt x="308" y="118"/>
                  </a:cubicBezTo>
                  <a:cubicBezTo>
                    <a:pt x="310" y="119"/>
                    <a:pt x="307" y="119"/>
                    <a:pt x="308" y="120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317" y="121"/>
                    <a:pt x="317" y="123"/>
                    <a:pt x="314" y="122"/>
                  </a:cubicBezTo>
                  <a:cubicBezTo>
                    <a:pt x="318" y="124"/>
                    <a:pt x="324" y="124"/>
                    <a:pt x="328" y="125"/>
                  </a:cubicBezTo>
                  <a:cubicBezTo>
                    <a:pt x="329" y="126"/>
                    <a:pt x="333" y="127"/>
                    <a:pt x="334" y="128"/>
                  </a:cubicBezTo>
                  <a:cubicBezTo>
                    <a:pt x="333" y="129"/>
                    <a:pt x="334" y="127"/>
                    <a:pt x="332" y="128"/>
                  </a:cubicBezTo>
                  <a:cubicBezTo>
                    <a:pt x="332" y="129"/>
                    <a:pt x="332" y="129"/>
                    <a:pt x="332" y="129"/>
                  </a:cubicBezTo>
                  <a:cubicBezTo>
                    <a:pt x="329" y="128"/>
                    <a:pt x="329" y="130"/>
                    <a:pt x="326" y="130"/>
                  </a:cubicBezTo>
                  <a:cubicBezTo>
                    <a:pt x="329" y="131"/>
                    <a:pt x="332" y="133"/>
                    <a:pt x="335" y="135"/>
                  </a:cubicBezTo>
                  <a:cubicBezTo>
                    <a:pt x="336" y="133"/>
                    <a:pt x="340" y="137"/>
                    <a:pt x="343" y="136"/>
                  </a:cubicBezTo>
                  <a:cubicBezTo>
                    <a:pt x="347" y="138"/>
                    <a:pt x="342" y="138"/>
                    <a:pt x="342" y="139"/>
                  </a:cubicBezTo>
                  <a:cubicBezTo>
                    <a:pt x="347" y="140"/>
                    <a:pt x="349" y="143"/>
                    <a:pt x="352" y="144"/>
                  </a:cubicBezTo>
                  <a:cubicBezTo>
                    <a:pt x="352" y="144"/>
                    <a:pt x="352" y="144"/>
                    <a:pt x="351" y="144"/>
                  </a:cubicBezTo>
                  <a:cubicBezTo>
                    <a:pt x="355" y="146"/>
                    <a:pt x="358" y="149"/>
                    <a:pt x="363" y="150"/>
                  </a:cubicBezTo>
                  <a:cubicBezTo>
                    <a:pt x="363" y="150"/>
                    <a:pt x="362" y="150"/>
                    <a:pt x="361" y="150"/>
                  </a:cubicBezTo>
                  <a:cubicBezTo>
                    <a:pt x="362" y="152"/>
                    <a:pt x="366" y="149"/>
                    <a:pt x="367" y="152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8" y="153"/>
                    <a:pt x="366" y="155"/>
                    <a:pt x="371" y="156"/>
                  </a:cubicBezTo>
                  <a:cubicBezTo>
                    <a:pt x="370" y="156"/>
                    <a:pt x="369" y="156"/>
                    <a:pt x="368" y="156"/>
                  </a:cubicBezTo>
                  <a:cubicBezTo>
                    <a:pt x="371" y="157"/>
                    <a:pt x="372" y="159"/>
                    <a:pt x="376" y="160"/>
                  </a:cubicBezTo>
                  <a:cubicBezTo>
                    <a:pt x="375" y="160"/>
                    <a:pt x="374" y="160"/>
                    <a:pt x="372" y="160"/>
                  </a:cubicBezTo>
                  <a:cubicBezTo>
                    <a:pt x="372" y="161"/>
                    <a:pt x="377" y="161"/>
                    <a:pt x="376" y="162"/>
                  </a:cubicBezTo>
                  <a:cubicBezTo>
                    <a:pt x="376" y="163"/>
                    <a:pt x="375" y="164"/>
                    <a:pt x="375" y="164"/>
                  </a:cubicBezTo>
                  <a:cubicBezTo>
                    <a:pt x="378" y="164"/>
                    <a:pt x="376" y="167"/>
                    <a:pt x="370" y="167"/>
                  </a:cubicBezTo>
                  <a:cubicBezTo>
                    <a:pt x="370" y="167"/>
                    <a:pt x="368" y="167"/>
                    <a:pt x="365" y="167"/>
                  </a:cubicBezTo>
                  <a:cubicBezTo>
                    <a:pt x="339" y="166"/>
                    <a:pt x="317" y="163"/>
                    <a:pt x="293" y="161"/>
                  </a:cubicBezTo>
                  <a:cubicBezTo>
                    <a:pt x="292" y="159"/>
                    <a:pt x="300" y="161"/>
                    <a:pt x="299" y="160"/>
                  </a:cubicBezTo>
                  <a:cubicBezTo>
                    <a:pt x="297" y="161"/>
                    <a:pt x="295" y="159"/>
                    <a:pt x="288" y="159"/>
                  </a:cubicBezTo>
                  <a:cubicBezTo>
                    <a:pt x="288" y="159"/>
                    <a:pt x="288" y="159"/>
                    <a:pt x="288" y="159"/>
                  </a:cubicBezTo>
                  <a:cubicBezTo>
                    <a:pt x="285" y="158"/>
                    <a:pt x="285" y="157"/>
                    <a:pt x="281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76" y="158"/>
                    <a:pt x="276" y="155"/>
                    <a:pt x="272" y="156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65" y="156"/>
                    <a:pt x="267" y="154"/>
                    <a:pt x="261" y="154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58" y="153"/>
                    <a:pt x="249" y="154"/>
                    <a:pt x="249" y="152"/>
                  </a:cubicBezTo>
                  <a:cubicBezTo>
                    <a:pt x="244" y="152"/>
                    <a:pt x="239" y="151"/>
                    <a:pt x="236" y="152"/>
                  </a:cubicBezTo>
                  <a:cubicBezTo>
                    <a:pt x="236" y="151"/>
                    <a:pt x="238" y="151"/>
                    <a:pt x="239" y="151"/>
                  </a:cubicBezTo>
                  <a:cubicBezTo>
                    <a:pt x="222" y="149"/>
                    <a:pt x="205" y="145"/>
                    <a:pt x="188" y="144"/>
                  </a:cubicBezTo>
                  <a:cubicBezTo>
                    <a:pt x="188" y="143"/>
                    <a:pt x="189" y="144"/>
                    <a:pt x="190" y="143"/>
                  </a:cubicBezTo>
                  <a:cubicBezTo>
                    <a:pt x="179" y="143"/>
                    <a:pt x="175" y="139"/>
                    <a:pt x="164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60" y="139"/>
                    <a:pt x="159" y="138"/>
                  </a:cubicBezTo>
                  <a:cubicBezTo>
                    <a:pt x="156" y="139"/>
                    <a:pt x="151" y="137"/>
                    <a:pt x="148" y="138"/>
                  </a:cubicBezTo>
                  <a:cubicBezTo>
                    <a:pt x="148" y="137"/>
                    <a:pt x="150" y="137"/>
                    <a:pt x="150" y="137"/>
                  </a:cubicBezTo>
                  <a:cubicBezTo>
                    <a:pt x="147" y="136"/>
                    <a:pt x="139" y="136"/>
                    <a:pt x="136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22" y="130"/>
                    <a:pt x="100" y="124"/>
                    <a:pt x="79" y="123"/>
                  </a:cubicBezTo>
                  <a:cubicBezTo>
                    <a:pt x="74" y="122"/>
                    <a:pt x="80" y="122"/>
                    <a:pt x="78" y="121"/>
                  </a:cubicBezTo>
                  <a:cubicBezTo>
                    <a:pt x="58" y="120"/>
                    <a:pt x="44" y="114"/>
                    <a:pt x="23" y="113"/>
                  </a:cubicBezTo>
                  <a:cubicBezTo>
                    <a:pt x="10" y="111"/>
                    <a:pt x="0" y="113"/>
                    <a:pt x="0" y="113"/>
                  </a:cubicBezTo>
                  <a:cubicBezTo>
                    <a:pt x="31" y="117"/>
                    <a:pt x="53" y="123"/>
                    <a:pt x="78" y="130"/>
                  </a:cubicBezTo>
                  <a:close/>
                  <a:moveTo>
                    <a:pt x="656" y="33"/>
                  </a:moveTo>
                  <a:cubicBezTo>
                    <a:pt x="656" y="33"/>
                    <a:pt x="656" y="33"/>
                    <a:pt x="656" y="33"/>
                  </a:cubicBezTo>
                  <a:moveTo>
                    <a:pt x="655" y="33"/>
                  </a:moveTo>
                  <a:cubicBezTo>
                    <a:pt x="655" y="33"/>
                    <a:pt x="655" y="33"/>
                    <a:pt x="655" y="33"/>
                  </a:cubicBezTo>
                  <a:cubicBezTo>
                    <a:pt x="656" y="33"/>
                    <a:pt x="656" y="33"/>
                    <a:pt x="655" y="33"/>
                  </a:cubicBezTo>
                  <a:close/>
                  <a:moveTo>
                    <a:pt x="650" y="3"/>
                  </a:moveTo>
                  <a:cubicBezTo>
                    <a:pt x="650" y="3"/>
                    <a:pt x="650" y="4"/>
                    <a:pt x="650" y="4"/>
                  </a:cubicBezTo>
                  <a:cubicBezTo>
                    <a:pt x="650" y="4"/>
                    <a:pt x="649" y="4"/>
                    <a:pt x="648" y="5"/>
                  </a:cubicBezTo>
                  <a:cubicBezTo>
                    <a:pt x="648" y="4"/>
                    <a:pt x="648" y="3"/>
                    <a:pt x="650" y="3"/>
                  </a:cubicBezTo>
                  <a:close/>
                  <a:moveTo>
                    <a:pt x="649" y="34"/>
                  </a:moveTo>
                  <a:cubicBezTo>
                    <a:pt x="650" y="34"/>
                    <a:pt x="651" y="34"/>
                    <a:pt x="653" y="34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4"/>
                    <a:pt x="653" y="34"/>
                    <a:pt x="653" y="34"/>
                  </a:cubicBezTo>
                  <a:cubicBezTo>
                    <a:pt x="654" y="34"/>
                    <a:pt x="655" y="33"/>
                    <a:pt x="655" y="33"/>
                  </a:cubicBezTo>
                  <a:cubicBezTo>
                    <a:pt x="654" y="34"/>
                    <a:pt x="654" y="34"/>
                    <a:pt x="653" y="34"/>
                  </a:cubicBezTo>
                  <a:cubicBezTo>
                    <a:pt x="653" y="34"/>
                    <a:pt x="653" y="35"/>
                    <a:pt x="652" y="35"/>
                  </a:cubicBezTo>
                  <a:cubicBezTo>
                    <a:pt x="652" y="35"/>
                    <a:pt x="652" y="35"/>
                    <a:pt x="652" y="35"/>
                  </a:cubicBezTo>
                  <a:cubicBezTo>
                    <a:pt x="652" y="35"/>
                    <a:pt x="651" y="35"/>
                    <a:pt x="650" y="35"/>
                  </a:cubicBezTo>
                  <a:cubicBezTo>
                    <a:pt x="649" y="35"/>
                    <a:pt x="649" y="35"/>
                    <a:pt x="649" y="35"/>
                  </a:cubicBezTo>
                  <a:cubicBezTo>
                    <a:pt x="647" y="36"/>
                    <a:pt x="650" y="36"/>
                    <a:pt x="648" y="37"/>
                  </a:cubicBezTo>
                  <a:cubicBezTo>
                    <a:pt x="646" y="37"/>
                    <a:pt x="644" y="37"/>
                    <a:pt x="643" y="37"/>
                  </a:cubicBezTo>
                  <a:cubicBezTo>
                    <a:pt x="643" y="36"/>
                    <a:pt x="646" y="35"/>
                    <a:pt x="640" y="34"/>
                  </a:cubicBezTo>
                  <a:cubicBezTo>
                    <a:pt x="644" y="33"/>
                    <a:pt x="649" y="35"/>
                    <a:pt x="649" y="34"/>
                  </a:cubicBezTo>
                  <a:close/>
                  <a:moveTo>
                    <a:pt x="539" y="91"/>
                  </a:moveTo>
                  <a:cubicBezTo>
                    <a:pt x="541" y="91"/>
                    <a:pt x="537" y="92"/>
                    <a:pt x="538" y="92"/>
                  </a:cubicBezTo>
                  <a:cubicBezTo>
                    <a:pt x="537" y="92"/>
                    <a:pt x="535" y="93"/>
                    <a:pt x="535" y="92"/>
                  </a:cubicBezTo>
                  <a:cubicBezTo>
                    <a:pt x="538" y="92"/>
                    <a:pt x="539" y="91"/>
                    <a:pt x="539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676524" y="2477953"/>
            <a:ext cx="2822057" cy="699183"/>
            <a:chOff x="2291702" y="1996460"/>
            <a:chExt cx="2822057" cy="699183"/>
          </a:xfrm>
        </p:grpSpPr>
        <p:sp>
          <p:nvSpPr>
            <p:cNvPr id="29" name="TextBox 11"/>
            <p:cNvSpPr txBox="1"/>
            <p:nvPr/>
          </p:nvSpPr>
          <p:spPr>
            <a:xfrm>
              <a:off x="2291702" y="2336570"/>
              <a:ext cx="2822057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prstClr val="white"/>
                  </a:solidFill>
                </a:rPr>
                <a:t>NOTE HERE</a:t>
              </a:r>
              <a:endParaRPr lang="tr-TR" altLang="zh-CN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204141" y="3106291"/>
            <a:ext cx="3679759" cy="1405077"/>
            <a:chOff x="7204141" y="3106291"/>
            <a:chExt cx="3679759" cy="1405077"/>
          </a:xfrm>
        </p:grpSpPr>
        <p:grpSp>
          <p:nvGrpSpPr>
            <p:cNvPr id="32" name="组合 31"/>
            <p:cNvGrpSpPr/>
            <p:nvPr/>
          </p:nvGrpSpPr>
          <p:grpSpPr>
            <a:xfrm>
              <a:off x="7204141" y="3175990"/>
              <a:ext cx="399214" cy="399214"/>
              <a:chOff x="0" y="0"/>
              <a:chExt cx="767929" cy="767929"/>
            </a:xfrm>
          </p:grpSpPr>
          <p:sp>
            <p:nvSpPr>
              <p:cNvPr id="38" name="任意多边形: 形状 35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任意多边形: 形状 36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44546A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04141" y="4112154"/>
              <a:ext cx="399214" cy="399214"/>
              <a:chOff x="0" y="0"/>
              <a:chExt cx="767929" cy="767929"/>
            </a:xfrm>
          </p:grpSpPr>
          <p:sp>
            <p:nvSpPr>
              <p:cNvPr id="36" name="任意多边形: 形状 29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任意多边形: 形状 30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44546A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4" name="TextBox 11"/>
            <p:cNvSpPr txBox="1"/>
            <p:nvPr/>
          </p:nvSpPr>
          <p:spPr>
            <a:xfrm>
              <a:off x="7725333" y="3106291"/>
              <a:ext cx="3158567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TextBox 11"/>
            <p:cNvSpPr txBox="1"/>
            <p:nvPr/>
          </p:nvSpPr>
          <p:spPr>
            <a:xfrm>
              <a:off x="7725333" y="4042455"/>
              <a:ext cx="3158567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1400"/>
                </a:lnSpc>
                <a:defRPr/>
              </a:pPr>
              <a:r>
                <a:rPr lang="en-US" sz="1200" kern="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46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7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48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49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50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51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52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360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982638" y="1908199"/>
            <a:ext cx="10080628" cy="3978228"/>
            <a:chOff x="1055685" y="1908199"/>
            <a:chExt cx="10080628" cy="3978228"/>
          </a:xfrm>
        </p:grpSpPr>
        <p:grpSp>
          <p:nvGrpSpPr>
            <p:cNvPr id="32" name="组合 31"/>
            <p:cNvGrpSpPr/>
            <p:nvPr/>
          </p:nvGrpSpPr>
          <p:grpSpPr>
            <a:xfrm>
              <a:off x="1055685" y="1908199"/>
              <a:ext cx="10080628" cy="3978228"/>
              <a:chOff x="2032385" y="1914550"/>
              <a:chExt cx="8127228" cy="2974405"/>
            </a:xfrm>
          </p:grpSpPr>
          <p:sp>
            <p:nvSpPr>
              <p:cNvPr id="41" name="任意多边形: 形状 9"/>
              <p:cNvSpPr/>
              <p:nvPr/>
            </p:nvSpPr>
            <p:spPr>
              <a:xfrm>
                <a:off x="2032385" y="2734097"/>
                <a:ext cx="1685037" cy="1389803"/>
              </a:xfrm>
              <a:custGeom>
                <a:avLst/>
                <a:gdLst>
                  <a:gd name="connsiteX0" fmla="*/ 0 w 1685037"/>
                  <a:gd name="connsiteY0" fmla="*/ 138980 h 1389803"/>
                  <a:gd name="connsiteX1" fmla="*/ 138980 w 1685037"/>
                  <a:gd name="connsiteY1" fmla="*/ 0 h 1389803"/>
                  <a:gd name="connsiteX2" fmla="*/ 1546057 w 1685037"/>
                  <a:gd name="connsiteY2" fmla="*/ 0 h 1389803"/>
                  <a:gd name="connsiteX3" fmla="*/ 1685037 w 1685037"/>
                  <a:gd name="connsiteY3" fmla="*/ 138980 h 1389803"/>
                  <a:gd name="connsiteX4" fmla="*/ 1685037 w 1685037"/>
                  <a:gd name="connsiteY4" fmla="*/ 1250823 h 1389803"/>
                  <a:gd name="connsiteX5" fmla="*/ 1546057 w 1685037"/>
                  <a:gd name="connsiteY5" fmla="*/ 1389803 h 1389803"/>
                  <a:gd name="connsiteX6" fmla="*/ 138980 w 1685037"/>
                  <a:gd name="connsiteY6" fmla="*/ 1389803 h 1389803"/>
                  <a:gd name="connsiteX7" fmla="*/ 0 w 1685037"/>
                  <a:gd name="connsiteY7" fmla="*/ 1250823 h 1389803"/>
                  <a:gd name="connsiteX8" fmla="*/ 0 w 1685037"/>
                  <a:gd name="connsiteY8" fmla="*/ 138980 h 138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5037" h="1389803">
                    <a:moveTo>
                      <a:pt x="0" y="138980"/>
                    </a:moveTo>
                    <a:cubicBezTo>
                      <a:pt x="0" y="62223"/>
                      <a:pt x="62223" y="0"/>
                      <a:pt x="138980" y="0"/>
                    </a:cubicBezTo>
                    <a:lnTo>
                      <a:pt x="1546057" y="0"/>
                    </a:lnTo>
                    <a:cubicBezTo>
                      <a:pt x="1622814" y="0"/>
                      <a:pt x="1685037" y="62223"/>
                      <a:pt x="1685037" y="138980"/>
                    </a:cubicBezTo>
                    <a:lnTo>
                      <a:pt x="1685037" y="1250823"/>
                    </a:lnTo>
                    <a:cubicBezTo>
                      <a:pt x="1685037" y="1327580"/>
                      <a:pt x="1622814" y="1389803"/>
                      <a:pt x="1546057" y="1389803"/>
                    </a:cubicBezTo>
                    <a:lnTo>
                      <a:pt x="138980" y="1389803"/>
                    </a:lnTo>
                    <a:cubicBezTo>
                      <a:pt x="62223" y="1389803"/>
                      <a:pt x="0" y="1327580"/>
                      <a:pt x="0" y="1250823"/>
                    </a:cubicBezTo>
                    <a:lnTo>
                      <a:pt x="0" y="13898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71988" tIns="71988" rIns="71988" bIns="369803" numCol="1" spcCol="1270" anchor="t" anchorCtr="0">
                <a:noAutofit/>
              </a:bodyPr>
              <a:lstStyle/>
              <a:p>
                <a:pPr marL="228600" marR="0" lvl="1" indent="-228600" defTabSz="9334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  <a:p>
                <a:pPr marL="228600" marR="0" lvl="1" indent="-228600" defTabSz="9334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2" name="形状 41"/>
              <p:cNvSpPr/>
              <p:nvPr/>
            </p:nvSpPr>
            <p:spPr>
              <a:xfrm>
                <a:off x="2999418" y="3137249"/>
                <a:ext cx="1751706" cy="1751706"/>
              </a:xfrm>
              <a:prstGeom prst="leftCircularArrow">
                <a:avLst>
                  <a:gd name="adj1" fmla="val 2550"/>
                  <a:gd name="adj2" fmla="val 309429"/>
                  <a:gd name="adj3" fmla="val 2084940"/>
                  <a:gd name="adj4" fmla="val 9024489"/>
                  <a:gd name="adj5" fmla="val 2975"/>
                </a:avLst>
              </a:pr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ffectLst/>
            </p:spPr>
          </p:sp>
          <p:sp>
            <p:nvSpPr>
              <p:cNvPr id="43" name="矩形: 圆角 11"/>
              <p:cNvSpPr/>
              <p:nvPr/>
            </p:nvSpPr>
            <p:spPr>
              <a:xfrm>
                <a:off x="2406837" y="3826086"/>
                <a:ext cx="1497810" cy="595630"/>
              </a:xfrm>
              <a:prstGeom prst="roundRect">
                <a:avLst/>
              </a:prstGeom>
              <a:solidFill>
                <a:srgbClr val="757070"/>
              </a:solidFill>
              <a:ln w="28575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63165" tIns="47925" rIns="63165" bIns="47925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4" name="矩形: 圆角 12"/>
              <p:cNvSpPr/>
              <p:nvPr/>
            </p:nvSpPr>
            <p:spPr>
              <a:xfrm>
                <a:off x="4117373" y="2734097"/>
                <a:ext cx="1685037" cy="1389803"/>
              </a:xfrm>
              <a:prstGeom prst="roundRect">
                <a:avLst>
                  <a:gd name="adj" fmla="val 10000"/>
                </a:avLst>
              </a:prstGeom>
              <a:solidFill>
                <a:srgbClr val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45" name="箭头: 环形 13"/>
              <p:cNvSpPr/>
              <p:nvPr/>
            </p:nvSpPr>
            <p:spPr>
              <a:xfrm>
                <a:off x="5070365" y="1914550"/>
                <a:ext cx="1967016" cy="1967016"/>
              </a:xfrm>
              <a:prstGeom prst="circularArrow">
                <a:avLst>
                  <a:gd name="adj1" fmla="val 2271"/>
                  <a:gd name="adj2" fmla="val 273786"/>
                  <a:gd name="adj3" fmla="val 19550703"/>
                  <a:gd name="adj4" fmla="val 12575511"/>
                  <a:gd name="adj5" fmla="val 2650"/>
                </a:avLst>
              </a:pr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ffectLst/>
            </p:spPr>
          </p:sp>
          <p:sp>
            <p:nvSpPr>
              <p:cNvPr id="46" name="矩形: 圆角 14"/>
              <p:cNvSpPr/>
              <p:nvPr/>
            </p:nvSpPr>
            <p:spPr>
              <a:xfrm>
                <a:off x="4491826" y="2436282"/>
                <a:ext cx="1497810" cy="595630"/>
              </a:xfrm>
              <a:prstGeom prst="roundRect">
                <a:avLst/>
              </a:prstGeom>
              <a:solidFill>
                <a:srgbClr val="757070"/>
              </a:solidFill>
              <a:ln w="28575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84120" tIns="61895" rIns="84120" bIns="61895" numCol="1" spcCol="1270" anchor="ctr" anchorCtr="0">
                <a:noAutofit/>
              </a:bodyPr>
              <a:lstStyle/>
              <a:p>
                <a:pPr marL="0" marR="0" lvl="0" indent="0" algn="ctr" defTabSz="15557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7" name="任意多边形: 形状 15"/>
              <p:cNvSpPr/>
              <p:nvPr/>
            </p:nvSpPr>
            <p:spPr>
              <a:xfrm>
                <a:off x="6202362" y="2734097"/>
                <a:ext cx="1685037" cy="1389803"/>
              </a:xfrm>
              <a:custGeom>
                <a:avLst/>
                <a:gdLst>
                  <a:gd name="connsiteX0" fmla="*/ 0 w 1685037"/>
                  <a:gd name="connsiteY0" fmla="*/ 138980 h 1389803"/>
                  <a:gd name="connsiteX1" fmla="*/ 138980 w 1685037"/>
                  <a:gd name="connsiteY1" fmla="*/ 0 h 1389803"/>
                  <a:gd name="connsiteX2" fmla="*/ 1546057 w 1685037"/>
                  <a:gd name="connsiteY2" fmla="*/ 0 h 1389803"/>
                  <a:gd name="connsiteX3" fmla="*/ 1685037 w 1685037"/>
                  <a:gd name="connsiteY3" fmla="*/ 138980 h 1389803"/>
                  <a:gd name="connsiteX4" fmla="*/ 1685037 w 1685037"/>
                  <a:gd name="connsiteY4" fmla="*/ 1250823 h 1389803"/>
                  <a:gd name="connsiteX5" fmla="*/ 1546057 w 1685037"/>
                  <a:gd name="connsiteY5" fmla="*/ 1389803 h 1389803"/>
                  <a:gd name="connsiteX6" fmla="*/ 138980 w 1685037"/>
                  <a:gd name="connsiteY6" fmla="*/ 1389803 h 1389803"/>
                  <a:gd name="connsiteX7" fmla="*/ 0 w 1685037"/>
                  <a:gd name="connsiteY7" fmla="*/ 1250823 h 1389803"/>
                  <a:gd name="connsiteX8" fmla="*/ 0 w 1685037"/>
                  <a:gd name="connsiteY8" fmla="*/ 138980 h 138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5037" h="1389803">
                    <a:moveTo>
                      <a:pt x="0" y="138980"/>
                    </a:moveTo>
                    <a:cubicBezTo>
                      <a:pt x="0" y="62223"/>
                      <a:pt x="62223" y="0"/>
                      <a:pt x="138980" y="0"/>
                    </a:cubicBezTo>
                    <a:lnTo>
                      <a:pt x="1546057" y="0"/>
                    </a:lnTo>
                    <a:cubicBezTo>
                      <a:pt x="1622814" y="0"/>
                      <a:pt x="1685037" y="62223"/>
                      <a:pt x="1685037" y="138980"/>
                    </a:cubicBezTo>
                    <a:lnTo>
                      <a:pt x="1685037" y="1250823"/>
                    </a:lnTo>
                    <a:cubicBezTo>
                      <a:pt x="1685037" y="1327580"/>
                      <a:pt x="1622814" y="1389803"/>
                      <a:pt x="1546057" y="1389803"/>
                    </a:cubicBezTo>
                    <a:lnTo>
                      <a:pt x="138980" y="1389803"/>
                    </a:lnTo>
                    <a:cubicBezTo>
                      <a:pt x="62223" y="1389803"/>
                      <a:pt x="0" y="1327580"/>
                      <a:pt x="0" y="1250823"/>
                    </a:cubicBezTo>
                    <a:lnTo>
                      <a:pt x="0" y="13898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71988" tIns="71988" rIns="71988" bIns="369803" numCol="1" spcCol="1270" anchor="t" anchorCtr="0">
                <a:noAutofit/>
              </a:bodyPr>
              <a:lstStyle/>
              <a:p>
                <a:pPr marL="228600" marR="0" lvl="1" indent="-228600" defTabSz="9334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  <a:p>
                <a:pPr marL="228600" marR="0" lvl="1" indent="-228600" defTabSz="9334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8" name="形状 47"/>
              <p:cNvSpPr/>
              <p:nvPr/>
            </p:nvSpPr>
            <p:spPr>
              <a:xfrm>
                <a:off x="7169396" y="3137249"/>
                <a:ext cx="1751706" cy="1751706"/>
              </a:xfrm>
              <a:prstGeom prst="leftCircularArrow">
                <a:avLst>
                  <a:gd name="adj1" fmla="val 2550"/>
                  <a:gd name="adj2" fmla="val 309429"/>
                  <a:gd name="adj3" fmla="val 2084940"/>
                  <a:gd name="adj4" fmla="val 9024489"/>
                  <a:gd name="adj5" fmla="val 2975"/>
                </a:avLst>
              </a:pr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ffectLst/>
            </p:spPr>
          </p:sp>
          <p:sp>
            <p:nvSpPr>
              <p:cNvPr id="49" name="矩形: 圆角 17"/>
              <p:cNvSpPr/>
              <p:nvPr/>
            </p:nvSpPr>
            <p:spPr>
              <a:xfrm>
                <a:off x="6576815" y="3826086"/>
                <a:ext cx="1497810" cy="595630"/>
              </a:xfrm>
              <a:prstGeom prst="roundRect">
                <a:avLst/>
              </a:prstGeom>
              <a:solidFill>
                <a:srgbClr val="757070"/>
              </a:solidFill>
              <a:ln w="28575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63165" tIns="47925" rIns="63165" bIns="47925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50" name="任意多边形: 形状 18"/>
              <p:cNvSpPr/>
              <p:nvPr/>
            </p:nvSpPr>
            <p:spPr>
              <a:xfrm>
                <a:off x="8287351" y="2734097"/>
                <a:ext cx="1685037" cy="1389803"/>
              </a:xfrm>
              <a:custGeom>
                <a:avLst/>
                <a:gdLst>
                  <a:gd name="connsiteX0" fmla="*/ 0 w 1685037"/>
                  <a:gd name="connsiteY0" fmla="*/ 138980 h 1389803"/>
                  <a:gd name="connsiteX1" fmla="*/ 138980 w 1685037"/>
                  <a:gd name="connsiteY1" fmla="*/ 0 h 1389803"/>
                  <a:gd name="connsiteX2" fmla="*/ 1546057 w 1685037"/>
                  <a:gd name="connsiteY2" fmla="*/ 0 h 1389803"/>
                  <a:gd name="connsiteX3" fmla="*/ 1685037 w 1685037"/>
                  <a:gd name="connsiteY3" fmla="*/ 138980 h 1389803"/>
                  <a:gd name="connsiteX4" fmla="*/ 1685037 w 1685037"/>
                  <a:gd name="connsiteY4" fmla="*/ 1250823 h 1389803"/>
                  <a:gd name="connsiteX5" fmla="*/ 1546057 w 1685037"/>
                  <a:gd name="connsiteY5" fmla="*/ 1389803 h 1389803"/>
                  <a:gd name="connsiteX6" fmla="*/ 138980 w 1685037"/>
                  <a:gd name="connsiteY6" fmla="*/ 1389803 h 1389803"/>
                  <a:gd name="connsiteX7" fmla="*/ 0 w 1685037"/>
                  <a:gd name="connsiteY7" fmla="*/ 1250823 h 1389803"/>
                  <a:gd name="connsiteX8" fmla="*/ 0 w 1685037"/>
                  <a:gd name="connsiteY8" fmla="*/ 138980 h 138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5037" h="1389803">
                    <a:moveTo>
                      <a:pt x="0" y="138980"/>
                    </a:moveTo>
                    <a:cubicBezTo>
                      <a:pt x="0" y="62223"/>
                      <a:pt x="62223" y="0"/>
                      <a:pt x="138980" y="0"/>
                    </a:cubicBezTo>
                    <a:lnTo>
                      <a:pt x="1546057" y="0"/>
                    </a:lnTo>
                    <a:cubicBezTo>
                      <a:pt x="1622814" y="0"/>
                      <a:pt x="1685037" y="62223"/>
                      <a:pt x="1685037" y="138980"/>
                    </a:cubicBezTo>
                    <a:lnTo>
                      <a:pt x="1685037" y="1250823"/>
                    </a:lnTo>
                    <a:cubicBezTo>
                      <a:pt x="1685037" y="1327580"/>
                      <a:pt x="1622814" y="1389803"/>
                      <a:pt x="1546057" y="1389803"/>
                    </a:cubicBezTo>
                    <a:lnTo>
                      <a:pt x="138980" y="1389803"/>
                    </a:lnTo>
                    <a:cubicBezTo>
                      <a:pt x="62223" y="1389803"/>
                      <a:pt x="0" y="1327580"/>
                      <a:pt x="0" y="1250823"/>
                    </a:cubicBezTo>
                    <a:lnTo>
                      <a:pt x="0" y="13898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71988" tIns="369803" rIns="71988" bIns="71988" numCol="1" spcCol="1270" anchor="t" anchorCtr="0">
                <a:noAutofit/>
              </a:bodyPr>
              <a:lstStyle/>
              <a:p>
                <a:pPr marL="228600" marR="0" lvl="1" indent="-228600" defTabSz="9334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  <a:p>
                <a:pPr marL="228600" marR="0" lvl="1" indent="-228600" defTabSz="9334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51" name="矩形: 圆角 19"/>
              <p:cNvSpPr/>
              <p:nvPr/>
            </p:nvSpPr>
            <p:spPr>
              <a:xfrm>
                <a:off x="8661803" y="2436282"/>
                <a:ext cx="1497810" cy="595630"/>
              </a:xfrm>
              <a:prstGeom prst="roundRect">
                <a:avLst/>
              </a:prstGeom>
              <a:solidFill>
                <a:srgbClr val="757070"/>
              </a:solidFill>
              <a:ln w="28575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63165" tIns="47925" rIns="63165" bIns="47925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  <p:sp>
          <p:nvSpPr>
            <p:cNvPr id="33" name="文本框 21"/>
            <p:cNvSpPr txBox="1"/>
            <p:nvPr/>
          </p:nvSpPr>
          <p:spPr>
            <a:xfrm>
              <a:off x="2085613" y="4662228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tr-TR" altLang="zh-CN" sz="2000" b="1" dirty="0">
                  <a:solidFill>
                    <a:prstClr val="white"/>
                  </a:solidFill>
                  <a:ea typeface="微软雅黑"/>
                </a:rPr>
                <a:t>TITLE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34" name="文本框 22"/>
            <p:cNvSpPr txBox="1"/>
            <p:nvPr/>
          </p:nvSpPr>
          <p:spPr>
            <a:xfrm>
              <a:off x="1194260" y="3362874"/>
              <a:ext cx="181777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>
                    <a:lumMod val="50000"/>
                  </a:prstClr>
                </a:solidFill>
                <a:ea typeface="时尚中黑简体" panose="01010104010101010101" pitchFamily="2" charset="-122"/>
              </a:endParaRPr>
            </a:p>
          </p:txBody>
        </p:sp>
        <p:sp>
          <p:nvSpPr>
            <p:cNvPr id="35" name="文本框 23"/>
            <p:cNvSpPr txBox="1"/>
            <p:nvPr/>
          </p:nvSpPr>
          <p:spPr>
            <a:xfrm>
              <a:off x="7249484" y="4662228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tr-TR" altLang="zh-CN" sz="2000" b="1" dirty="0">
                  <a:solidFill>
                    <a:prstClr val="white"/>
                  </a:solidFill>
                  <a:ea typeface="微软雅黑"/>
                </a:rPr>
                <a:t>TITLE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36" name="文本框 24"/>
            <p:cNvSpPr txBox="1"/>
            <p:nvPr/>
          </p:nvSpPr>
          <p:spPr>
            <a:xfrm>
              <a:off x="4664710" y="2788928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tr-TR" altLang="zh-CN" sz="2000" b="1" dirty="0">
                  <a:solidFill>
                    <a:prstClr val="white"/>
                  </a:solidFill>
                  <a:ea typeface="微软雅黑"/>
                </a:rPr>
                <a:t>TITLE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37" name="文本框 25"/>
            <p:cNvSpPr txBox="1"/>
            <p:nvPr/>
          </p:nvSpPr>
          <p:spPr>
            <a:xfrm>
              <a:off x="9836952" y="2788928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tr-TR" altLang="zh-CN" sz="2000" b="1" dirty="0">
                  <a:solidFill>
                    <a:prstClr val="white"/>
                  </a:solidFill>
                  <a:ea typeface="微软雅黑"/>
                </a:rPr>
                <a:t>TITLE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38" name="文本框 26"/>
            <p:cNvSpPr txBox="1"/>
            <p:nvPr/>
          </p:nvSpPr>
          <p:spPr>
            <a:xfrm>
              <a:off x="6381888" y="3362874"/>
              <a:ext cx="181777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>
                    <a:lumMod val="50000"/>
                  </a:prstClr>
                </a:solidFill>
                <a:ea typeface="时尚中黑简体" panose="01010104010101010101" pitchFamily="2" charset="-122"/>
              </a:endParaRPr>
            </a:p>
          </p:txBody>
        </p:sp>
        <p:sp>
          <p:nvSpPr>
            <p:cNvPr id="39" name="文本框 27"/>
            <p:cNvSpPr txBox="1"/>
            <p:nvPr/>
          </p:nvSpPr>
          <p:spPr>
            <a:xfrm>
              <a:off x="3783034" y="3607620"/>
              <a:ext cx="181777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>
                    <a:lumMod val="50000"/>
                  </a:prstClr>
                </a:solidFill>
                <a:ea typeface="时尚中黑简体" panose="01010104010101010101" pitchFamily="2" charset="-122"/>
              </a:endParaRPr>
            </a:p>
          </p:txBody>
        </p:sp>
        <p:sp>
          <p:nvSpPr>
            <p:cNvPr id="40" name="文本框 28"/>
            <p:cNvSpPr txBox="1"/>
            <p:nvPr/>
          </p:nvSpPr>
          <p:spPr>
            <a:xfrm>
              <a:off x="8950179" y="3607620"/>
              <a:ext cx="181777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>
                    <a:lumMod val="50000"/>
                  </a:prstClr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0933810" y="6308725"/>
            <a:ext cx="620861" cy="259333"/>
            <a:chOff x="9991936" y="2705194"/>
            <a:chExt cx="620861" cy="259333"/>
          </a:xfrm>
        </p:grpSpPr>
        <p:sp>
          <p:nvSpPr>
            <p:cNvPr id="58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9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60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61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62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63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64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381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31"/>
          <p:cNvSpPr>
            <a:spLocks noChangeArrowheads="1"/>
          </p:cNvSpPr>
          <p:nvPr/>
        </p:nvSpPr>
        <p:spPr bwMode="auto">
          <a:xfrm>
            <a:off x="9638411" y="260648"/>
            <a:ext cx="2354023" cy="64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6" tIns="45696" rIns="91396" bIns="45696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1218319">
              <a:defRPr/>
            </a:pPr>
            <a:r>
              <a:rPr lang="tr-TR" altLang="zh-CN" sz="36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391661" y="2708920"/>
            <a:ext cx="1235422" cy="1162277"/>
            <a:chOff x="1391661" y="3033485"/>
            <a:chExt cx="1235422" cy="1162277"/>
          </a:xfrm>
        </p:grpSpPr>
        <p:sp>
          <p:nvSpPr>
            <p:cNvPr id="41" name="椭圆 40"/>
            <p:cNvSpPr/>
            <p:nvPr/>
          </p:nvSpPr>
          <p:spPr>
            <a:xfrm>
              <a:off x="1421264" y="3033485"/>
              <a:ext cx="1162277" cy="1162277"/>
            </a:xfrm>
            <a:prstGeom prst="ellips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391661" y="3278752"/>
              <a:ext cx="1235422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38746" y="2708920"/>
            <a:ext cx="1235422" cy="1162277"/>
            <a:chOff x="3438746" y="3033485"/>
            <a:chExt cx="1235422" cy="1162277"/>
          </a:xfrm>
        </p:grpSpPr>
        <p:sp>
          <p:nvSpPr>
            <p:cNvPr id="44" name="椭圆 43"/>
            <p:cNvSpPr/>
            <p:nvPr/>
          </p:nvSpPr>
          <p:spPr>
            <a:xfrm>
              <a:off x="3475319" y="3033485"/>
              <a:ext cx="1162277" cy="1162277"/>
            </a:xfrm>
            <a:prstGeom prst="ellips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38746" y="3278752"/>
              <a:ext cx="1235422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02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485831" y="2708920"/>
            <a:ext cx="1235422" cy="1162277"/>
            <a:chOff x="5485831" y="3033485"/>
            <a:chExt cx="1235422" cy="1162277"/>
          </a:xfrm>
        </p:grpSpPr>
        <p:sp>
          <p:nvSpPr>
            <p:cNvPr id="47" name="椭圆 46"/>
            <p:cNvSpPr/>
            <p:nvPr/>
          </p:nvSpPr>
          <p:spPr>
            <a:xfrm>
              <a:off x="5529374" y="3033485"/>
              <a:ext cx="1162277" cy="1162277"/>
            </a:xfrm>
            <a:prstGeom prst="ellips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5485831" y="3278752"/>
              <a:ext cx="1235422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03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532916" y="2708920"/>
            <a:ext cx="1235422" cy="1162277"/>
            <a:chOff x="7532916" y="3033485"/>
            <a:chExt cx="1235422" cy="1162277"/>
          </a:xfrm>
        </p:grpSpPr>
        <p:sp>
          <p:nvSpPr>
            <p:cNvPr id="50" name="椭圆 49"/>
            <p:cNvSpPr/>
            <p:nvPr/>
          </p:nvSpPr>
          <p:spPr>
            <a:xfrm>
              <a:off x="7583429" y="3033485"/>
              <a:ext cx="1162277" cy="1162277"/>
            </a:xfrm>
            <a:prstGeom prst="ellips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7532916" y="3278752"/>
              <a:ext cx="1235422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04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580001" y="2708920"/>
            <a:ext cx="1235422" cy="1162277"/>
            <a:chOff x="9580001" y="3033485"/>
            <a:chExt cx="1235422" cy="1162277"/>
          </a:xfrm>
        </p:grpSpPr>
        <p:sp>
          <p:nvSpPr>
            <p:cNvPr id="53" name="椭圆 52"/>
            <p:cNvSpPr/>
            <p:nvPr/>
          </p:nvSpPr>
          <p:spPr>
            <a:xfrm>
              <a:off x="9637483" y="3033485"/>
              <a:ext cx="1162277" cy="1162277"/>
            </a:xfrm>
            <a:prstGeom prst="ellips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9580001" y="3278752"/>
              <a:ext cx="1235422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05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719629" y="4146627"/>
            <a:ext cx="2565546" cy="5355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tr-TR" altLang="zh-CN" sz="2400" b="1" dirty="0" err="1">
                <a:solidFill>
                  <a:prstClr val="white"/>
                </a:solidFill>
              </a:rPr>
              <a:t>Direction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773684" y="4146627"/>
            <a:ext cx="2565546" cy="5355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tr-TR" altLang="zh-CN" sz="2400" b="1" dirty="0" err="1">
                <a:solidFill>
                  <a:prstClr val="white"/>
                </a:solidFill>
              </a:rPr>
              <a:t>Editable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813227" y="4146627"/>
            <a:ext cx="2565546" cy="5355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tr-TR" altLang="zh-CN" sz="2400" b="1" dirty="0" err="1">
                <a:solidFill>
                  <a:prstClr val="white"/>
                </a:solidFill>
              </a:rPr>
              <a:t>Layouts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881794" y="4146627"/>
            <a:ext cx="2565546" cy="5355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tr-TR" altLang="zh-CN" sz="2400" b="1" dirty="0" err="1">
                <a:solidFill>
                  <a:prstClr val="white"/>
                </a:solidFill>
              </a:rPr>
              <a:t>Impress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935848" y="4146627"/>
            <a:ext cx="2565546" cy="5355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tr-TR" altLang="zh-CN" sz="2400" b="1" dirty="0" err="1">
                <a:solidFill>
                  <a:prstClr val="white"/>
                </a:solidFill>
              </a:rPr>
              <a:t>Invectors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170989"/>
      </p:ext>
    </p:extLst>
  </p:cSld>
  <p:clrMapOvr>
    <a:masterClrMapping/>
  </p:clrMapOvr>
  <p:transition spd="slow" advClick="0" advTm="498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7983525" y="2296278"/>
            <a:ext cx="3044324" cy="834815"/>
            <a:chOff x="7483989" y="3433235"/>
            <a:chExt cx="3044324" cy="834815"/>
          </a:xfrm>
        </p:grpSpPr>
        <p:sp>
          <p:nvSpPr>
            <p:cNvPr id="32" name="矩形 31"/>
            <p:cNvSpPr/>
            <p:nvPr/>
          </p:nvSpPr>
          <p:spPr>
            <a:xfrm>
              <a:off x="7483989" y="3732519"/>
              <a:ext cx="304432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altLang="zh-CN" sz="1200" dirty="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483989" y="3433235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tr-TR" altLang="zh-CN" sz="1600" b="1" dirty="0">
                  <a:solidFill>
                    <a:prstClr val="white"/>
                  </a:solidFill>
                </a:rPr>
                <a:t>STEP HERE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983525" y="4145672"/>
            <a:ext cx="3044324" cy="834815"/>
            <a:chOff x="7483989" y="3433235"/>
            <a:chExt cx="3044324" cy="834815"/>
          </a:xfrm>
        </p:grpSpPr>
        <p:sp>
          <p:nvSpPr>
            <p:cNvPr id="35" name="矩形 34"/>
            <p:cNvSpPr/>
            <p:nvPr/>
          </p:nvSpPr>
          <p:spPr>
            <a:xfrm>
              <a:off x="7483989" y="3732519"/>
              <a:ext cx="304432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altLang="zh-CN" sz="1200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483989" y="3433235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tr-TR" altLang="zh-CN" sz="1600" b="1" dirty="0">
                  <a:solidFill>
                    <a:prstClr val="white"/>
                  </a:solidFill>
                </a:rPr>
                <a:t>STEP HERE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81788" y="2296278"/>
            <a:ext cx="3044324" cy="834815"/>
            <a:chOff x="7483989" y="3433235"/>
            <a:chExt cx="3044324" cy="834815"/>
          </a:xfrm>
        </p:grpSpPr>
        <p:sp>
          <p:nvSpPr>
            <p:cNvPr id="38" name="矩形 37"/>
            <p:cNvSpPr/>
            <p:nvPr/>
          </p:nvSpPr>
          <p:spPr>
            <a:xfrm>
              <a:off x="7483989" y="3732519"/>
              <a:ext cx="304432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altLang="zh-CN" sz="1200" dirty="0">
                <a:solidFill>
                  <a:prstClr val="white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7483989" y="3433235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1600" b="1" dirty="0">
                  <a:solidFill>
                    <a:prstClr val="white"/>
                  </a:solidFill>
                </a:rPr>
                <a:t>STEP HERE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81788" y="4145672"/>
            <a:ext cx="3044324" cy="834815"/>
            <a:chOff x="7483989" y="3433235"/>
            <a:chExt cx="3044324" cy="834815"/>
          </a:xfrm>
        </p:grpSpPr>
        <p:sp>
          <p:nvSpPr>
            <p:cNvPr id="41" name="矩形 40"/>
            <p:cNvSpPr/>
            <p:nvPr/>
          </p:nvSpPr>
          <p:spPr>
            <a:xfrm>
              <a:off x="7483989" y="3732519"/>
              <a:ext cx="304432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prstClr val="white"/>
                  </a:solidFill>
                </a:rPr>
                <a:t>We hope that this template will return to you as a time, money and reputation.</a:t>
              </a:r>
              <a:endParaRPr lang="en-US" altLang="zh-CN" sz="1200" dirty="0">
                <a:solidFill>
                  <a:prstClr val="white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7483989" y="3433235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1600" b="1" dirty="0">
                  <a:solidFill>
                    <a:prstClr val="white"/>
                  </a:solidFill>
                </a:rPr>
                <a:t>STEP HERE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294043" y="2101827"/>
            <a:ext cx="3604343" cy="3603672"/>
            <a:chOff x="4294043" y="2101827"/>
            <a:chExt cx="3604343" cy="3603672"/>
          </a:xfrm>
        </p:grpSpPr>
        <p:sp>
          <p:nvSpPr>
            <p:cNvPr id="44" name="íṩľíḍè-Freeform: Shape 37"/>
            <p:cNvSpPr>
              <a:spLocks/>
            </p:cNvSpPr>
            <p:nvPr/>
          </p:nvSpPr>
          <p:spPr bwMode="auto">
            <a:xfrm rot="19397468">
              <a:off x="4744784" y="2101827"/>
              <a:ext cx="1841000" cy="1867341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5" name="ïšḻïďê-Freeform: Shape 41"/>
            <p:cNvSpPr>
              <a:spLocks/>
            </p:cNvSpPr>
            <p:nvPr/>
          </p:nvSpPr>
          <p:spPr bwMode="auto">
            <a:xfrm rot="3202081">
              <a:off x="6044213" y="2536804"/>
              <a:ext cx="1840761" cy="1867584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ïšḻïďê-Freeform: Shape 45"/>
            <p:cNvSpPr>
              <a:spLocks/>
            </p:cNvSpPr>
            <p:nvPr/>
          </p:nvSpPr>
          <p:spPr bwMode="auto">
            <a:xfrm rot="8579122">
              <a:off x="5605959" y="3838158"/>
              <a:ext cx="1841000" cy="1867341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7" name="ïšḻïďê-Freeform: Shape 49"/>
            <p:cNvSpPr>
              <a:spLocks/>
            </p:cNvSpPr>
            <p:nvPr/>
          </p:nvSpPr>
          <p:spPr bwMode="auto">
            <a:xfrm rot="13978264">
              <a:off x="4307454" y="3412072"/>
              <a:ext cx="1840761" cy="1867584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8" name="椭圆 41"/>
            <p:cNvSpPr/>
            <p:nvPr/>
          </p:nvSpPr>
          <p:spPr>
            <a:xfrm>
              <a:off x="5379534" y="2627896"/>
              <a:ext cx="571500" cy="570569"/>
            </a:xfrm>
            <a:custGeom>
              <a:avLst/>
              <a:gdLst>
                <a:gd name="connsiteX0" fmla="*/ 187183 w 606580"/>
                <a:gd name="connsiteY0" fmla="*/ 394149 h 605592"/>
                <a:gd name="connsiteX1" fmla="*/ 187183 w 606580"/>
                <a:gd name="connsiteY1" fmla="*/ 579915 h 605592"/>
                <a:gd name="connsiteX2" fmla="*/ 311507 w 606580"/>
                <a:gd name="connsiteY2" fmla="*/ 579915 h 605592"/>
                <a:gd name="connsiteX3" fmla="*/ 25905 w 606580"/>
                <a:gd name="connsiteY3" fmla="*/ 153044 h 605592"/>
                <a:gd name="connsiteX4" fmla="*/ 25905 w 606580"/>
                <a:gd name="connsiteY4" fmla="*/ 579915 h 605592"/>
                <a:gd name="connsiteX5" fmla="*/ 161464 w 606580"/>
                <a:gd name="connsiteY5" fmla="*/ 579915 h 605592"/>
                <a:gd name="connsiteX6" fmla="*/ 161464 w 606580"/>
                <a:gd name="connsiteY6" fmla="*/ 355587 h 605592"/>
                <a:gd name="connsiteX7" fmla="*/ 348461 w 606580"/>
                <a:gd name="connsiteY7" fmla="*/ 124678 h 605592"/>
                <a:gd name="connsiteX8" fmla="*/ 348461 w 606580"/>
                <a:gd name="connsiteY8" fmla="*/ 348450 h 605592"/>
                <a:gd name="connsiteX9" fmla="*/ 348275 w 606580"/>
                <a:gd name="connsiteY9" fmla="*/ 348450 h 605592"/>
                <a:gd name="connsiteX10" fmla="*/ 482720 w 606580"/>
                <a:gd name="connsiteY10" fmla="*/ 549139 h 605592"/>
                <a:gd name="connsiteX11" fmla="*/ 482813 w 606580"/>
                <a:gd name="connsiteY11" fmla="*/ 549139 h 605592"/>
                <a:gd name="connsiteX12" fmla="*/ 482813 w 606580"/>
                <a:gd name="connsiteY12" fmla="*/ 246853 h 605592"/>
                <a:gd name="connsiteX13" fmla="*/ 358860 w 606580"/>
                <a:gd name="connsiteY13" fmla="*/ 124678 h 605592"/>
                <a:gd name="connsiteX14" fmla="*/ 198325 w 606580"/>
                <a:gd name="connsiteY14" fmla="*/ 124678 h 605592"/>
                <a:gd name="connsiteX15" fmla="*/ 322649 w 606580"/>
                <a:gd name="connsiteY15" fmla="*/ 310258 h 605592"/>
                <a:gd name="connsiteX16" fmla="*/ 322649 w 606580"/>
                <a:gd name="connsiteY16" fmla="*/ 124678 h 605592"/>
                <a:gd name="connsiteX17" fmla="*/ 37511 w 606580"/>
                <a:gd name="connsiteY17" fmla="*/ 124678 h 605592"/>
                <a:gd name="connsiteX18" fmla="*/ 342054 w 606580"/>
                <a:gd name="connsiteY18" fmla="*/ 579915 h 605592"/>
                <a:gd name="connsiteX19" fmla="*/ 472507 w 606580"/>
                <a:gd name="connsiteY19" fmla="*/ 579915 h 605592"/>
                <a:gd name="connsiteX20" fmla="*/ 166663 w 606580"/>
                <a:gd name="connsiteY20" fmla="*/ 124678 h 605592"/>
                <a:gd name="connsiteX21" fmla="*/ 428473 w 606580"/>
                <a:gd name="connsiteY21" fmla="*/ 111917 h 605592"/>
                <a:gd name="connsiteX22" fmla="*/ 536932 w 606580"/>
                <a:gd name="connsiteY22" fmla="*/ 111917 h 605592"/>
                <a:gd name="connsiteX23" fmla="*/ 536932 w 606580"/>
                <a:gd name="connsiteY23" fmla="*/ 137532 h 605592"/>
                <a:gd name="connsiteX24" fmla="*/ 428473 w 606580"/>
                <a:gd name="connsiteY24" fmla="*/ 137532 h 605592"/>
                <a:gd name="connsiteX25" fmla="*/ 482720 w 606580"/>
                <a:gd name="connsiteY25" fmla="*/ 26975 h 605592"/>
                <a:gd name="connsiteX26" fmla="*/ 384672 w 606580"/>
                <a:gd name="connsiteY26" fmla="*/ 124678 h 605592"/>
                <a:gd name="connsiteX27" fmla="*/ 482720 w 606580"/>
                <a:gd name="connsiteY27" fmla="*/ 222474 h 605592"/>
                <a:gd name="connsiteX28" fmla="*/ 580768 w 606580"/>
                <a:gd name="connsiteY28" fmla="*/ 124678 h 605592"/>
                <a:gd name="connsiteX29" fmla="*/ 482720 w 606580"/>
                <a:gd name="connsiteY29" fmla="*/ 26975 h 605592"/>
                <a:gd name="connsiteX30" fmla="*/ 482720 w 606580"/>
                <a:gd name="connsiteY30" fmla="*/ 0 h 605592"/>
                <a:gd name="connsiteX31" fmla="*/ 606580 w 606580"/>
                <a:gd name="connsiteY31" fmla="*/ 123473 h 605592"/>
                <a:gd name="connsiteX32" fmla="*/ 508532 w 606580"/>
                <a:gd name="connsiteY32" fmla="*/ 244258 h 605592"/>
                <a:gd name="connsiteX33" fmla="*/ 508532 w 606580"/>
                <a:gd name="connsiteY33" fmla="*/ 605592 h 605592"/>
                <a:gd name="connsiteX34" fmla="*/ 0 w 606580"/>
                <a:gd name="connsiteY34" fmla="*/ 605592 h 605592"/>
                <a:gd name="connsiteX35" fmla="*/ 0 w 606580"/>
                <a:gd name="connsiteY35" fmla="*/ 99001 h 605592"/>
                <a:gd name="connsiteX36" fmla="*/ 361274 w 606580"/>
                <a:gd name="connsiteY36" fmla="*/ 99001 h 605592"/>
                <a:gd name="connsiteX37" fmla="*/ 482720 w 606580"/>
                <a:gd name="connsiteY37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6580" h="605592">
                  <a:moveTo>
                    <a:pt x="187183" y="394149"/>
                  </a:moveTo>
                  <a:lnTo>
                    <a:pt x="187183" y="579915"/>
                  </a:lnTo>
                  <a:lnTo>
                    <a:pt x="311507" y="579915"/>
                  </a:lnTo>
                  <a:close/>
                  <a:moveTo>
                    <a:pt x="25905" y="153044"/>
                  </a:moveTo>
                  <a:lnTo>
                    <a:pt x="25905" y="579915"/>
                  </a:lnTo>
                  <a:lnTo>
                    <a:pt x="161464" y="579915"/>
                  </a:lnTo>
                  <a:lnTo>
                    <a:pt x="161464" y="355587"/>
                  </a:lnTo>
                  <a:close/>
                  <a:moveTo>
                    <a:pt x="348461" y="124678"/>
                  </a:moveTo>
                  <a:lnTo>
                    <a:pt x="348461" y="348450"/>
                  </a:lnTo>
                  <a:lnTo>
                    <a:pt x="348275" y="348450"/>
                  </a:lnTo>
                  <a:lnTo>
                    <a:pt x="482720" y="549139"/>
                  </a:lnTo>
                  <a:lnTo>
                    <a:pt x="482813" y="549139"/>
                  </a:lnTo>
                  <a:lnTo>
                    <a:pt x="482813" y="246853"/>
                  </a:lnTo>
                  <a:cubicBezTo>
                    <a:pt x="414848" y="246853"/>
                    <a:pt x="359603" y="192347"/>
                    <a:pt x="358860" y="124678"/>
                  </a:cubicBezTo>
                  <a:close/>
                  <a:moveTo>
                    <a:pt x="198325" y="124678"/>
                  </a:moveTo>
                  <a:lnTo>
                    <a:pt x="322649" y="310258"/>
                  </a:lnTo>
                  <a:lnTo>
                    <a:pt x="322649" y="124678"/>
                  </a:lnTo>
                  <a:close/>
                  <a:moveTo>
                    <a:pt x="37511" y="124678"/>
                  </a:moveTo>
                  <a:lnTo>
                    <a:pt x="342054" y="579915"/>
                  </a:lnTo>
                  <a:lnTo>
                    <a:pt x="472507" y="579915"/>
                  </a:lnTo>
                  <a:lnTo>
                    <a:pt x="166663" y="124678"/>
                  </a:lnTo>
                  <a:close/>
                  <a:moveTo>
                    <a:pt x="428473" y="111917"/>
                  </a:moveTo>
                  <a:lnTo>
                    <a:pt x="536932" y="111917"/>
                  </a:lnTo>
                  <a:lnTo>
                    <a:pt x="536932" y="137532"/>
                  </a:lnTo>
                  <a:lnTo>
                    <a:pt x="428473" y="137532"/>
                  </a:lnTo>
                  <a:close/>
                  <a:moveTo>
                    <a:pt x="482720" y="26975"/>
                  </a:moveTo>
                  <a:cubicBezTo>
                    <a:pt x="428496" y="26975"/>
                    <a:pt x="384672" y="70728"/>
                    <a:pt x="384672" y="124678"/>
                  </a:cubicBezTo>
                  <a:cubicBezTo>
                    <a:pt x="384672" y="178721"/>
                    <a:pt x="428496" y="222474"/>
                    <a:pt x="482720" y="222474"/>
                  </a:cubicBezTo>
                  <a:cubicBezTo>
                    <a:pt x="536944" y="222474"/>
                    <a:pt x="580768" y="178721"/>
                    <a:pt x="580768" y="124678"/>
                  </a:cubicBezTo>
                  <a:cubicBezTo>
                    <a:pt x="580768" y="70728"/>
                    <a:pt x="536944" y="26975"/>
                    <a:pt x="482720" y="26975"/>
                  </a:cubicBezTo>
                  <a:close/>
                  <a:moveTo>
                    <a:pt x="482720" y="0"/>
                  </a:moveTo>
                  <a:cubicBezTo>
                    <a:pt x="551149" y="0"/>
                    <a:pt x="606580" y="55248"/>
                    <a:pt x="606580" y="123473"/>
                  </a:cubicBezTo>
                  <a:cubicBezTo>
                    <a:pt x="606580" y="182799"/>
                    <a:pt x="564520" y="232392"/>
                    <a:pt x="508532" y="244258"/>
                  </a:cubicBezTo>
                  <a:lnTo>
                    <a:pt x="508532" y="605592"/>
                  </a:lnTo>
                  <a:lnTo>
                    <a:pt x="0" y="605592"/>
                  </a:lnTo>
                  <a:lnTo>
                    <a:pt x="0" y="99001"/>
                  </a:lnTo>
                  <a:lnTo>
                    <a:pt x="361274" y="99001"/>
                  </a:lnTo>
                  <a:cubicBezTo>
                    <a:pt x="372602" y="42548"/>
                    <a:pt x="422647" y="0"/>
                    <a:pt x="482720" y="0"/>
                  </a:cubicBez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9" name="椭圆 42"/>
            <p:cNvSpPr/>
            <p:nvPr/>
          </p:nvSpPr>
          <p:spPr>
            <a:xfrm>
              <a:off x="4811877" y="4117583"/>
              <a:ext cx="571500" cy="456563"/>
            </a:xfrm>
            <a:custGeom>
              <a:avLst/>
              <a:gdLst>
                <a:gd name="connsiteX0" fmla="*/ 364400 w 607356"/>
                <a:gd name="connsiteY0" fmla="*/ 242604 h 485208"/>
                <a:gd name="connsiteX1" fmla="*/ 449432 w 607356"/>
                <a:gd name="connsiteY1" fmla="*/ 303255 h 485208"/>
                <a:gd name="connsiteX2" fmla="*/ 364400 w 607356"/>
                <a:gd name="connsiteY2" fmla="*/ 363906 h 485208"/>
                <a:gd name="connsiteX3" fmla="*/ 279368 w 607356"/>
                <a:gd name="connsiteY3" fmla="*/ 303255 h 485208"/>
                <a:gd name="connsiteX4" fmla="*/ 364400 w 607356"/>
                <a:gd name="connsiteY4" fmla="*/ 242604 h 485208"/>
                <a:gd name="connsiteX5" fmla="*/ 258886 w 607356"/>
                <a:gd name="connsiteY5" fmla="*/ 181953 h 485208"/>
                <a:gd name="connsiteX6" fmla="*/ 182207 w 607356"/>
                <a:gd name="connsiteY6" fmla="*/ 258525 h 485208"/>
                <a:gd name="connsiteX7" fmla="*/ 182207 w 607356"/>
                <a:gd name="connsiteY7" fmla="*/ 347985 h 485208"/>
                <a:gd name="connsiteX8" fmla="*/ 258886 w 607356"/>
                <a:gd name="connsiteY8" fmla="*/ 424557 h 485208"/>
                <a:gd name="connsiteX9" fmla="*/ 469942 w 607356"/>
                <a:gd name="connsiteY9" fmla="*/ 424557 h 485208"/>
                <a:gd name="connsiteX10" fmla="*/ 546620 w 607356"/>
                <a:gd name="connsiteY10" fmla="*/ 347985 h 485208"/>
                <a:gd name="connsiteX11" fmla="*/ 546620 w 607356"/>
                <a:gd name="connsiteY11" fmla="*/ 258525 h 485208"/>
                <a:gd name="connsiteX12" fmla="*/ 469942 w 607356"/>
                <a:gd name="connsiteY12" fmla="*/ 181953 h 485208"/>
                <a:gd name="connsiteX13" fmla="*/ 60736 w 607356"/>
                <a:gd name="connsiteY13" fmla="*/ 60651 h 485208"/>
                <a:gd name="connsiteX14" fmla="*/ 60736 w 607356"/>
                <a:gd name="connsiteY14" fmla="*/ 303255 h 485208"/>
                <a:gd name="connsiteX15" fmla="*/ 121471 w 607356"/>
                <a:gd name="connsiteY15" fmla="*/ 303255 h 485208"/>
                <a:gd name="connsiteX16" fmla="*/ 121471 w 607356"/>
                <a:gd name="connsiteY16" fmla="*/ 232445 h 485208"/>
                <a:gd name="connsiteX17" fmla="*/ 121471 w 607356"/>
                <a:gd name="connsiteY17" fmla="*/ 151627 h 485208"/>
                <a:gd name="connsiteX18" fmla="*/ 151839 w 607356"/>
                <a:gd name="connsiteY18" fmla="*/ 121302 h 485208"/>
                <a:gd name="connsiteX19" fmla="*/ 232769 w 607356"/>
                <a:gd name="connsiteY19" fmla="*/ 121302 h 485208"/>
                <a:gd name="connsiteX20" fmla="*/ 425149 w 607356"/>
                <a:gd name="connsiteY20" fmla="*/ 121302 h 485208"/>
                <a:gd name="connsiteX21" fmla="*/ 425149 w 607356"/>
                <a:gd name="connsiteY21" fmla="*/ 60651 h 485208"/>
                <a:gd name="connsiteX22" fmla="*/ 30368 w 607356"/>
                <a:gd name="connsiteY22" fmla="*/ 0 h 485208"/>
                <a:gd name="connsiteX23" fmla="*/ 455517 w 607356"/>
                <a:gd name="connsiteY23" fmla="*/ 0 h 485208"/>
                <a:gd name="connsiteX24" fmla="*/ 485885 w 607356"/>
                <a:gd name="connsiteY24" fmla="*/ 30326 h 485208"/>
                <a:gd name="connsiteX25" fmla="*/ 485885 w 607356"/>
                <a:gd name="connsiteY25" fmla="*/ 121302 h 485208"/>
                <a:gd name="connsiteX26" fmla="*/ 496058 w 607356"/>
                <a:gd name="connsiteY26" fmla="*/ 121302 h 485208"/>
                <a:gd name="connsiteX27" fmla="*/ 576988 w 607356"/>
                <a:gd name="connsiteY27" fmla="*/ 121302 h 485208"/>
                <a:gd name="connsiteX28" fmla="*/ 607356 w 607356"/>
                <a:gd name="connsiteY28" fmla="*/ 151627 h 485208"/>
                <a:gd name="connsiteX29" fmla="*/ 607356 w 607356"/>
                <a:gd name="connsiteY29" fmla="*/ 232445 h 485208"/>
                <a:gd name="connsiteX30" fmla="*/ 607356 w 607356"/>
                <a:gd name="connsiteY30" fmla="*/ 374065 h 485208"/>
                <a:gd name="connsiteX31" fmla="*/ 607356 w 607356"/>
                <a:gd name="connsiteY31" fmla="*/ 454883 h 485208"/>
                <a:gd name="connsiteX32" fmla="*/ 576988 w 607356"/>
                <a:gd name="connsiteY32" fmla="*/ 485208 h 485208"/>
                <a:gd name="connsiteX33" fmla="*/ 496058 w 607356"/>
                <a:gd name="connsiteY33" fmla="*/ 485208 h 485208"/>
                <a:gd name="connsiteX34" fmla="*/ 232921 w 607356"/>
                <a:gd name="connsiteY34" fmla="*/ 485208 h 485208"/>
                <a:gd name="connsiteX35" fmla="*/ 232769 w 607356"/>
                <a:gd name="connsiteY35" fmla="*/ 485208 h 485208"/>
                <a:gd name="connsiteX36" fmla="*/ 151839 w 607356"/>
                <a:gd name="connsiteY36" fmla="*/ 485208 h 485208"/>
                <a:gd name="connsiteX37" fmla="*/ 121471 w 607356"/>
                <a:gd name="connsiteY37" fmla="*/ 454883 h 485208"/>
                <a:gd name="connsiteX38" fmla="*/ 121471 w 607356"/>
                <a:gd name="connsiteY38" fmla="*/ 374065 h 485208"/>
                <a:gd name="connsiteX39" fmla="*/ 121471 w 607356"/>
                <a:gd name="connsiteY39" fmla="*/ 363906 h 485208"/>
                <a:gd name="connsiteX40" fmla="*/ 30368 w 607356"/>
                <a:gd name="connsiteY40" fmla="*/ 363906 h 485208"/>
                <a:gd name="connsiteX41" fmla="*/ 0 w 607356"/>
                <a:gd name="connsiteY41" fmla="*/ 333581 h 485208"/>
                <a:gd name="connsiteX42" fmla="*/ 0 w 607356"/>
                <a:gd name="connsiteY42" fmla="*/ 30326 h 485208"/>
                <a:gd name="connsiteX43" fmla="*/ 30368 w 607356"/>
                <a:gd name="connsiteY43" fmla="*/ 0 h 48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07356" h="485208">
                  <a:moveTo>
                    <a:pt x="364400" y="242604"/>
                  </a:moveTo>
                  <a:cubicBezTo>
                    <a:pt x="411362" y="242604"/>
                    <a:pt x="449432" y="269758"/>
                    <a:pt x="449432" y="303255"/>
                  </a:cubicBezTo>
                  <a:cubicBezTo>
                    <a:pt x="449432" y="336752"/>
                    <a:pt x="411362" y="363906"/>
                    <a:pt x="364400" y="363906"/>
                  </a:cubicBezTo>
                  <a:cubicBezTo>
                    <a:pt x="317438" y="363906"/>
                    <a:pt x="279368" y="336752"/>
                    <a:pt x="279368" y="303255"/>
                  </a:cubicBezTo>
                  <a:cubicBezTo>
                    <a:pt x="279368" y="269758"/>
                    <a:pt x="317438" y="242604"/>
                    <a:pt x="364400" y="242604"/>
                  </a:cubicBezTo>
                  <a:close/>
                  <a:moveTo>
                    <a:pt x="258886" y="181953"/>
                  </a:moveTo>
                  <a:cubicBezTo>
                    <a:pt x="248409" y="218950"/>
                    <a:pt x="219256" y="248063"/>
                    <a:pt x="182207" y="258525"/>
                  </a:cubicBezTo>
                  <a:lnTo>
                    <a:pt x="182207" y="347985"/>
                  </a:lnTo>
                  <a:cubicBezTo>
                    <a:pt x="219256" y="358447"/>
                    <a:pt x="248409" y="387560"/>
                    <a:pt x="258886" y="424557"/>
                  </a:cubicBezTo>
                  <a:lnTo>
                    <a:pt x="469942" y="424557"/>
                  </a:lnTo>
                  <a:cubicBezTo>
                    <a:pt x="480419" y="387560"/>
                    <a:pt x="509572" y="358447"/>
                    <a:pt x="546620" y="347985"/>
                  </a:cubicBezTo>
                  <a:lnTo>
                    <a:pt x="546620" y="258525"/>
                  </a:lnTo>
                  <a:cubicBezTo>
                    <a:pt x="509572" y="248063"/>
                    <a:pt x="480419" y="218950"/>
                    <a:pt x="469942" y="181953"/>
                  </a:cubicBezTo>
                  <a:close/>
                  <a:moveTo>
                    <a:pt x="60736" y="60651"/>
                  </a:moveTo>
                  <a:lnTo>
                    <a:pt x="60736" y="303255"/>
                  </a:lnTo>
                  <a:lnTo>
                    <a:pt x="121471" y="303255"/>
                  </a:lnTo>
                  <a:lnTo>
                    <a:pt x="121471" y="232445"/>
                  </a:lnTo>
                  <a:lnTo>
                    <a:pt x="121471" y="151627"/>
                  </a:lnTo>
                  <a:cubicBezTo>
                    <a:pt x="121471" y="134948"/>
                    <a:pt x="135137" y="121302"/>
                    <a:pt x="151839" y="121302"/>
                  </a:cubicBezTo>
                  <a:lnTo>
                    <a:pt x="232769" y="121302"/>
                  </a:lnTo>
                  <a:lnTo>
                    <a:pt x="425149" y="121302"/>
                  </a:lnTo>
                  <a:lnTo>
                    <a:pt x="425149" y="60651"/>
                  </a:lnTo>
                  <a:close/>
                  <a:moveTo>
                    <a:pt x="30368" y="0"/>
                  </a:moveTo>
                  <a:lnTo>
                    <a:pt x="455517" y="0"/>
                  </a:lnTo>
                  <a:cubicBezTo>
                    <a:pt x="472219" y="0"/>
                    <a:pt x="485885" y="13646"/>
                    <a:pt x="485885" y="30326"/>
                  </a:cubicBezTo>
                  <a:lnTo>
                    <a:pt x="485885" y="121302"/>
                  </a:lnTo>
                  <a:lnTo>
                    <a:pt x="496058" y="121302"/>
                  </a:lnTo>
                  <a:lnTo>
                    <a:pt x="576988" y="121302"/>
                  </a:lnTo>
                  <a:cubicBezTo>
                    <a:pt x="593690" y="121302"/>
                    <a:pt x="607356" y="134948"/>
                    <a:pt x="607356" y="151627"/>
                  </a:cubicBezTo>
                  <a:lnTo>
                    <a:pt x="607356" y="232445"/>
                  </a:lnTo>
                  <a:lnTo>
                    <a:pt x="607356" y="374065"/>
                  </a:lnTo>
                  <a:lnTo>
                    <a:pt x="607356" y="454883"/>
                  </a:lnTo>
                  <a:cubicBezTo>
                    <a:pt x="607356" y="471562"/>
                    <a:pt x="593690" y="485208"/>
                    <a:pt x="576988" y="485208"/>
                  </a:cubicBezTo>
                  <a:lnTo>
                    <a:pt x="496058" y="485208"/>
                  </a:lnTo>
                  <a:lnTo>
                    <a:pt x="232921" y="485208"/>
                  </a:lnTo>
                  <a:lnTo>
                    <a:pt x="232769" y="485208"/>
                  </a:lnTo>
                  <a:lnTo>
                    <a:pt x="151839" y="485208"/>
                  </a:lnTo>
                  <a:cubicBezTo>
                    <a:pt x="135137" y="485208"/>
                    <a:pt x="121471" y="471562"/>
                    <a:pt x="121471" y="454883"/>
                  </a:cubicBezTo>
                  <a:lnTo>
                    <a:pt x="121471" y="374065"/>
                  </a:lnTo>
                  <a:lnTo>
                    <a:pt x="121471" y="363906"/>
                  </a:lnTo>
                  <a:lnTo>
                    <a:pt x="30368" y="363906"/>
                  </a:lnTo>
                  <a:cubicBezTo>
                    <a:pt x="13666" y="363906"/>
                    <a:pt x="0" y="350260"/>
                    <a:pt x="0" y="333581"/>
                  </a:cubicBezTo>
                  <a:lnTo>
                    <a:pt x="0" y="30326"/>
                  </a:lnTo>
                  <a:cubicBezTo>
                    <a:pt x="0" y="13646"/>
                    <a:pt x="13666" y="0"/>
                    <a:pt x="30368" y="0"/>
                  </a:cubicBez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0" name="椭圆 43"/>
            <p:cNvSpPr/>
            <p:nvPr/>
          </p:nvSpPr>
          <p:spPr>
            <a:xfrm>
              <a:off x="6268886" y="4622051"/>
              <a:ext cx="520756" cy="571500"/>
            </a:xfrm>
            <a:custGeom>
              <a:avLst/>
              <a:gdLst>
                <a:gd name="connsiteX0" fmla="*/ 411138 w 551821"/>
                <a:gd name="connsiteY0" fmla="*/ 411467 h 605592"/>
                <a:gd name="connsiteX1" fmla="*/ 465167 w 551821"/>
                <a:gd name="connsiteY1" fmla="*/ 465343 h 605592"/>
                <a:gd name="connsiteX2" fmla="*/ 411138 w 551821"/>
                <a:gd name="connsiteY2" fmla="*/ 519220 h 605592"/>
                <a:gd name="connsiteX3" fmla="*/ 357202 w 551821"/>
                <a:gd name="connsiteY3" fmla="*/ 465343 h 605592"/>
                <a:gd name="connsiteX4" fmla="*/ 411138 w 551821"/>
                <a:gd name="connsiteY4" fmla="*/ 411467 h 605592"/>
                <a:gd name="connsiteX5" fmla="*/ 168047 w 551821"/>
                <a:gd name="connsiteY5" fmla="*/ 410093 h 605592"/>
                <a:gd name="connsiteX6" fmla="*/ 134345 w 551821"/>
                <a:gd name="connsiteY6" fmla="*/ 443742 h 605592"/>
                <a:gd name="connsiteX7" fmla="*/ 168047 w 551821"/>
                <a:gd name="connsiteY7" fmla="*/ 477299 h 605592"/>
                <a:gd name="connsiteX8" fmla="*/ 201657 w 551821"/>
                <a:gd name="connsiteY8" fmla="*/ 443742 h 605592"/>
                <a:gd name="connsiteX9" fmla="*/ 168047 w 551821"/>
                <a:gd name="connsiteY9" fmla="*/ 410093 h 605592"/>
                <a:gd name="connsiteX10" fmla="*/ 411138 w 551821"/>
                <a:gd name="connsiteY10" fmla="*/ 386810 h 605592"/>
                <a:gd name="connsiteX11" fmla="*/ 332671 w 551821"/>
                <a:gd name="connsiteY11" fmla="*/ 465237 h 605592"/>
                <a:gd name="connsiteX12" fmla="*/ 411138 w 551821"/>
                <a:gd name="connsiteY12" fmla="*/ 543573 h 605592"/>
                <a:gd name="connsiteX13" fmla="*/ 489698 w 551821"/>
                <a:gd name="connsiteY13" fmla="*/ 465237 h 605592"/>
                <a:gd name="connsiteX14" fmla="*/ 411138 w 551821"/>
                <a:gd name="connsiteY14" fmla="*/ 386810 h 605592"/>
                <a:gd name="connsiteX15" fmla="*/ 41872 w 551821"/>
                <a:gd name="connsiteY15" fmla="*/ 326944 h 605592"/>
                <a:gd name="connsiteX16" fmla="*/ 29339 w 551821"/>
                <a:gd name="connsiteY16" fmla="*/ 339365 h 605592"/>
                <a:gd name="connsiteX17" fmla="*/ 41408 w 551821"/>
                <a:gd name="connsiteY17" fmla="*/ 351879 h 605592"/>
                <a:gd name="connsiteX18" fmla="*/ 187173 w 551821"/>
                <a:gd name="connsiteY18" fmla="*/ 351879 h 605592"/>
                <a:gd name="connsiteX19" fmla="*/ 199707 w 551821"/>
                <a:gd name="connsiteY19" fmla="*/ 339365 h 605592"/>
                <a:gd name="connsiteX20" fmla="*/ 187173 w 551821"/>
                <a:gd name="connsiteY20" fmla="*/ 326944 h 605592"/>
                <a:gd name="connsiteX21" fmla="*/ 411138 w 551821"/>
                <a:gd name="connsiteY21" fmla="*/ 324883 h 605592"/>
                <a:gd name="connsiteX22" fmla="*/ 551821 w 551821"/>
                <a:gd name="connsiteY22" fmla="*/ 465237 h 605592"/>
                <a:gd name="connsiteX23" fmla="*/ 411138 w 551821"/>
                <a:gd name="connsiteY23" fmla="*/ 605592 h 605592"/>
                <a:gd name="connsiteX24" fmla="*/ 270548 w 551821"/>
                <a:gd name="connsiteY24" fmla="*/ 465330 h 605592"/>
                <a:gd name="connsiteX25" fmla="*/ 411138 w 551821"/>
                <a:gd name="connsiteY25" fmla="*/ 324883 h 605592"/>
                <a:gd name="connsiteX26" fmla="*/ 41408 w 551821"/>
                <a:gd name="connsiteY26" fmla="*/ 182707 h 605592"/>
                <a:gd name="connsiteX27" fmla="*/ 41408 w 551821"/>
                <a:gd name="connsiteY27" fmla="*/ 266320 h 605592"/>
                <a:gd name="connsiteX28" fmla="*/ 294130 w 551821"/>
                <a:gd name="connsiteY28" fmla="*/ 266320 h 605592"/>
                <a:gd name="connsiteX29" fmla="*/ 294130 w 551821"/>
                <a:gd name="connsiteY29" fmla="*/ 182707 h 605592"/>
                <a:gd name="connsiteX30" fmla="*/ 41408 w 551821"/>
                <a:gd name="connsiteY30" fmla="*/ 51911 h 605592"/>
                <a:gd name="connsiteX31" fmla="*/ 41408 w 551821"/>
                <a:gd name="connsiteY31" fmla="*/ 135616 h 605592"/>
                <a:gd name="connsiteX32" fmla="*/ 294130 w 551821"/>
                <a:gd name="connsiteY32" fmla="*/ 135616 h 605592"/>
                <a:gd name="connsiteX33" fmla="*/ 294130 w 551821"/>
                <a:gd name="connsiteY33" fmla="*/ 51911 h 605592"/>
                <a:gd name="connsiteX34" fmla="*/ 0 w 551821"/>
                <a:gd name="connsiteY34" fmla="*/ 0 h 605592"/>
                <a:gd name="connsiteX35" fmla="*/ 335538 w 551821"/>
                <a:gd name="connsiteY35" fmla="*/ 0 h 605592"/>
                <a:gd name="connsiteX36" fmla="*/ 335538 w 551821"/>
                <a:gd name="connsiteY36" fmla="*/ 318601 h 605592"/>
                <a:gd name="connsiteX37" fmla="*/ 246036 w 551821"/>
                <a:gd name="connsiteY37" fmla="*/ 465248 h 605592"/>
                <a:gd name="connsiteX38" fmla="*/ 324490 w 551821"/>
                <a:gd name="connsiteY38" fmla="*/ 605592 h 605592"/>
                <a:gd name="connsiteX39" fmla="*/ 0 w 551821"/>
                <a:gd name="connsiteY39" fmla="*/ 605592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51821" h="605592">
                  <a:moveTo>
                    <a:pt x="411138" y="411467"/>
                  </a:moveTo>
                  <a:cubicBezTo>
                    <a:pt x="441030" y="411467"/>
                    <a:pt x="464981" y="435392"/>
                    <a:pt x="465167" y="465343"/>
                  </a:cubicBezTo>
                  <a:cubicBezTo>
                    <a:pt x="465167" y="495295"/>
                    <a:pt x="441030" y="519220"/>
                    <a:pt x="411138" y="519220"/>
                  </a:cubicBezTo>
                  <a:cubicBezTo>
                    <a:pt x="381246" y="519220"/>
                    <a:pt x="357202" y="495110"/>
                    <a:pt x="357202" y="465343"/>
                  </a:cubicBezTo>
                  <a:cubicBezTo>
                    <a:pt x="357202" y="435392"/>
                    <a:pt x="381339" y="411467"/>
                    <a:pt x="411138" y="411467"/>
                  </a:cubicBezTo>
                  <a:close/>
                  <a:moveTo>
                    <a:pt x="168047" y="410093"/>
                  </a:moveTo>
                  <a:cubicBezTo>
                    <a:pt x="149293" y="410093"/>
                    <a:pt x="134345" y="424925"/>
                    <a:pt x="134345" y="443742"/>
                  </a:cubicBezTo>
                  <a:cubicBezTo>
                    <a:pt x="134345" y="462375"/>
                    <a:pt x="149200" y="477299"/>
                    <a:pt x="168047" y="477299"/>
                  </a:cubicBezTo>
                  <a:cubicBezTo>
                    <a:pt x="186338" y="477299"/>
                    <a:pt x="201193" y="462375"/>
                    <a:pt x="201657" y="443742"/>
                  </a:cubicBezTo>
                  <a:cubicBezTo>
                    <a:pt x="201657" y="425017"/>
                    <a:pt x="186802" y="410093"/>
                    <a:pt x="168047" y="410093"/>
                  </a:cubicBezTo>
                  <a:close/>
                  <a:moveTo>
                    <a:pt x="411138" y="386810"/>
                  </a:moveTo>
                  <a:cubicBezTo>
                    <a:pt x="367865" y="386810"/>
                    <a:pt x="332671" y="421945"/>
                    <a:pt x="332671" y="465237"/>
                  </a:cubicBezTo>
                  <a:cubicBezTo>
                    <a:pt x="332671" y="508438"/>
                    <a:pt x="367865" y="543573"/>
                    <a:pt x="411138" y="543573"/>
                  </a:cubicBezTo>
                  <a:cubicBezTo>
                    <a:pt x="454504" y="543573"/>
                    <a:pt x="489698" y="508438"/>
                    <a:pt x="489698" y="465237"/>
                  </a:cubicBezTo>
                  <a:cubicBezTo>
                    <a:pt x="489698" y="421945"/>
                    <a:pt x="454504" y="386810"/>
                    <a:pt x="411138" y="386810"/>
                  </a:cubicBezTo>
                  <a:close/>
                  <a:moveTo>
                    <a:pt x="41872" y="326944"/>
                  </a:moveTo>
                  <a:cubicBezTo>
                    <a:pt x="34724" y="326944"/>
                    <a:pt x="29339" y="332691"/>
                    <a:pt x="29339" y="339365"/>
                  </a:cubicBezTo>
                  <a:cubicBezTo>
                    <a:pt x="29339" y="346039"/>
                    <a:pt x="34724" y="351879"/>
                    <a:pt x="41408" y="351879"/>
                  </a:cubicBezTo>
                  <a:lnTo>
                    <a:pt x="187173" y="351879"/>
                  </a:lnTo>
                  <a:cubicBezTo>
                    <a:pt x="194415" y="351879"/>
                    <a:pt x="199707" y="346039"/>
                    <a:pt x="199707" y="339365"/>
                  </a:cubicBezTo>
                  <a:cubicBezTo>
                    <a:pt x="199707" y="332227"/>
                    <a:pt x="193858" y="326944"/>
                    <a:pt x="187173" y="326944"/>
                  </a:cubicBezTo>
                  <a:close/>
                  <a:moveTo>
                    <a:pt x="411138" y="324883"/>
                  </a:moveTo>
                  <a:cubicBezTo>
                    <a:pt x="488676" y="324883"/>
                    <a:pt x="551821" y="387737"/>
                    <a:pt x="551821" y="465237"/>
                  </a:cubicBezTo>
                  <a:cubicBezTo>
                    <a:pt x="551821" y="542738"/>
                    <a:pt x="488676" y="605592"/>
                    <a:pt x="411138" y="605592"/>
                  </a:cubicBezTo>
                  <a:cubicBezTo>
                    <a:pt x="333693" y="605592"/>
                    <a:pt x="270548" y="542831"/>
                    <a:pt x="270548" y="465330"/>
                  </a:cubicBezTo>
                  <a:cubicBezTo>
                    <a:pt x="270548" y="387829"/>
                    <a:pt x="333693" y="324883"/>
                    <a:pt x="411138" y="324883"/>
                  </a:cubicBezTo>
                  <a:close/>
                  <a:moveTo>
                    <a:pt x="41408" y="182707"/>
                  </a:moveTo>
                  <a:lnTo>
                    <a:pt x="41408" y="266320"/>
                  </a:lnTo>
                  <a:lnTo>
                    <a:pt x="294130" y="266320"/>
                  </a:lnTo>
                  <a:lnTo>
                    <a:pt x="294130" y="182707"/>
                  </a:lnTo>
                  <a:close/>
                  <a:moveTo>
                    <a:pt x="41408" y="51911"/>
                  </a:moveTo>
                  <a:lnTo>
                    <a:pt x="41408" y="135616"/>
                  </a:lnTo>
                  <a:lnTo>
                    <a:pt x="294130" y="135616"/>
                  </a:lnTo>
                  <a:lnTo>
                    <a:pt x="294130" y="51911"/>
                  </a:lnTo>
                  <a:close/>
                  <a:moveTo>
                    <a:pt x="0" y="0"/>
                  </a:moveTo>
                  <a:lnTo>
                    <a:pt x="335538" y="0"/>
                  </a:lnTo>
                  <a:lnTo>
                    <a:pt x="335538" y="318601"/>
                  </a:lnTo>
                  <a:cubicBezTo>
                    <a:pt x="282617" y="346039"/>
                    <a:pt x="246036" y="401287"/>
                    <a:pt x="246036" y="465248"/>
                  </a:cubicBezTo>
                  <a:cubicBezTo>
                    <a:pt x="246036" y="524389"/>
                    <a:pt x="277325" y="576300"/>
                    <a:pt x="324490" y="605592"/>
                  </a:cubicBezTo>
                  <a:lnTo>
                    <a:pt x="0" y="605592"/>
                  </a:ln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1" name="椭圆 44"/>
            <p:cNvSpPr/>
            <p:nvPr/>
          </p:nvSpPr>
          <p:spPr>
            <a:xfrm>
              <a:off x="6816216" y="3199397"/>
              <a:ext cx="571500" cy="570569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455839 w 606244"/>
                <a:gd name="T19" fmla="*/ 455839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600116 w 606244"/>
                <a:gd name="T25" fmla="*/ 600116 w 606244"/>
                <a:gd name="T26" fmla="*/ 455839 w 606244"/>
                <a:gd name="T27" fmla="*/ 455839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455839 w 606244"/>
                <a:gd name="T35" fmla="*/ 455839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600116 w 606244"/>
                <a:gd name="T41" fmla="*/ 600116 w 606244"/>
                <a:gd name="T42" fmla="*/ 600116 w 606244"/>
                <a:gd name="T43" fmla="*/ 600116 w 606244"/>
                <a:gd name="T44" fmla="*/ 455839 w 606244"/>
                <a:gd name="T45" fmla="*/ 455839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  <a:gd name="T64" fmla="*/ 600116 w 606244"/>
                <a:gd name="T65" fmla="*/ 600116 w 606244"/>
                <a:gd name="T66" fmla="*/ 600116 w 606244"/>
                <a:gd name="T67" fmla="*/ 600116 w 606244"/>
                <a:gd name="T68" fmla="*/ 600116 w 606244"/>
                <a:gd name="T69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33" h="6533">
                  <a:moveTo>
                    <a:pt x="5551" y="4185"/>
                  </a:moveTo>
                  <a:lnTo>
                    <a:pt x="5551" y="0"/>
                  </a:lnTo>
                  <a:lnTo>
                    <a:pt x="983" y="0"/>
                  </a:lnTo>
                  <a:lnTo>
                    <a:pt x="983" y="4185"/>
                  </a:lnTo>
                  <a:cubicBezTo>
                    <a:pt x="425" y="4280"/>
                    <a:pt x="0" y="4767"/>
                    <a:pt x="0" y="5351"/>
                  </a:cubicBezTo>
                  <a:cubicBezTo>
                    <a:pt x="0" y="6003"/>
                    <a:pt x="531" y="6533"/>
                    <a:pt x="1183" y="6533"/>
                  </a:cubicBezTo>
                  <a:lnTo>
                    <a:pt x="5351" y="6533"/>
                  </a:lnTo>
                  <a:cubicBezTo>
                    <a:pt x="6003" y="6533"/>
                    <a:pt x="6533" y="6003"/>
                    <a:pt x="6533" y="5351"/>
                  </a:cubicBezTo>
                  <a:cubicBezTo>
                    <a:pt x="6533" y="4767"/>
                    <a:pt x="6108" y="4280"/>
                    <a:pt x="5551" y="4185"/>
                  </a:cubicBezTo>
                  <a:close/>
                  <a:moveTo>
                    <a:pt x="5151" y="400"/>
                  </a:moveTo>
                  <a:lnTo>
                    <a:pt x="5151" y="2625"/>
                  </a:lnTo>
                  <a:lnTo>
                    <a:pt x="1839" y="400"/>
                  </a:lnTo>
                  <a:lnTo>
                    <a:pt x="5151" y="400"/>
                  </a:lnTo>
                  <a:close/>
                  <a:moveTo>
                    <a:pt x="1383" y="575"/>
                  </a:moveTo>
                  <a:lnTo>
                    <a:pt x="4694" y="2800"/>
                  </a:lnTo>
                  <a:lnTo>
                    <a:pt x="1383" y="2800"/>
                  </a:lnTo>
                  <a:lnTo>
                    <a:pt x="1383" y="575"/>
                  </a:lnTo>
                  <a:close/>
                  <a:moveTo>
                    <a:pt x="1383" y="3200"/>
                  </a:moveTo>
                  <a:lnTo>
                    <a:pt x="5151" y="3200"/>
                  </a:lnTo>
                  <a:lnTo>
                    <a:pt x="5151" y="4168"/>
                  </a:lnTo>
                  <a:lnTo>
                    <a:pt x="1383" y="4168"/>
                  </a:lnTo>
                  <a:lnTo>
                    <a:pt x="1383" y="3200"/>
                  </a:lnTo>
                  <a:close/>
                  <a:moveTo>
                    <a:pt x="6107" y="5551"/>
                  </a:moveTo>
                  <a:cubicBezTo>
                    <a:pt x="6019" y="5886"/>
                    <a:pt x="5713" y="6133"/>
                    <a:pt x="5351" y="6133"/>
                  </a:cubicBezTo>
                  <a:lnTo>
                    <a:pt x="1183" y="6133"/>
                  </a:lnTo>
                  <a:cubicBezTo>
                    <a:pt x="820" y="6133"/>
                    <a:pt x="515" y="5886"/>
                    <a:pt x="426" y="5551"/>
                  </a:cubicBezTo>
                  <a:lnTo>
                    <a:pt x="1400" y="5551"/>
                  </a:lnTo>
                  <a:lnTo>
                    <a:pt x="1400" y="5151"/>
                  </a:lnTo>
                  <a:lnTo>
                    <a:pt x="426" y="5151"/>
                  </a:lnTo>
                  <a:cubicBezTo>
                    <a:pt x="515" y="4816"/>
                    <a:pt x="820" y="4568"/>
                    <a:pt x="1183" y="4568"/>
                  </a:cubicBezTo>
                  <a:lnTo>
                    <a:pt x="5351" y="4568"/>
                  </a:lnTo>
                  <a:cubicBezTo>
                    <a:pt x="5713" y="4568"/>
                    <a:pt x="6019" y="4816"/>
                    <a:pt x="6107" y="5151"/>
                  </a:cubicBezTo>
                  <a:lnTo>
                    <a:pt x="1800" y="5151"/>
                  </a:lnTo>
                  <a:lnTo>
                    <a:pt x="1800" y="5551"/>
                  </a:lnTo>
                  <a:lnTo>
                    <a:pt x="6107" y="5551"/>
                  </a:ln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58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9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60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61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62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63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64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381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占位符 75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6654" y="1984375"/>
            <a:ext cx="2628900" cy="3609975"/>
          </a:xfrm>
          <a:custGeom>
            <a:avLst/>
            <a:gdLst>
              <a:gd name="connsiteX0" fmla="*/ 0 w 2628900"/>
              <a:gd name="connsiteY0" fmla="*/ 0 h 3609975"/>
              <a:gd name="connsiteX1" fmla="*/ 2628900 w 2628900"/>
              <a:gd name="connsiteY1" fmla="*/ 0 h 3609975"/>
              <a:gd name="connsiteX2" fmla="*/ 2628900 w 2628900"/>
              <a:gd name="connsiteY2" fmla="*/ 3609975 h 3609975"/>
              <a:gd name="connsiteX3" fmla="*/ 0 w 2628900"/>
              <a:gd name="connsiteY3" fmla="*/ 3609975 h 3609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3609975">
                <a:moveTo>
                  <a:pt x="0" y="0"/>
                </a:moveTo>
                <a:lnTo>
                  <a:pt x="2628900" y="0"/>
                </a:lnTo>
                <a:lnTo>
                  <a:pt x="2628900" y="3609975"/>
                </a:lnTo>
                <a:lnTo>
                  <a:pt x="0" y="3609975"/>
                </a:lnTo>
                <a:close/>
              </a:path>
            </a:pathLst>
          </a:custGeom>
          <a:ln w="19050">
            <a:solidFill>
              <a:sysClr val="window" lastClr="FFFFFF"/>
            </a:solidFill>
          </a:ln>
        </p:spPr>
      </p:pic>
      <p:pic>
        <p:nvPicPr>
          <p:cNvPr id="29" name="图片占位符 76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31854" y="1984375"/>
            <a:ext cx="2628900" cy="3609975"/>
          </a:xfrm>
          <a:custGeom>
            <a:avLst/>
            <a:gdLst>
              <a:gd name="connsiteX0" fmla="*/ 0 w 2628900"/>
              <a:gd name="connsiteY0" fmla="*/ 0 h 3609975"/>
              <a:gd name="connsiteX1" fmla="*/ 2628900 w 2628900"/>
              <a:gd name="connsiteY1" fmla="*/ 0 h 3609975"/>
              <a:gd name="connsiteX2" fmla="*/ 2628900 w 2628900"/>
              <a:gd name="connsiteY2" fmla="*/ 3609975 h 3609975"/>
              <a:gd name="connsiteX3" fmla="*/ 0 w 2628900"/>
              <a:gd name="connsiteY3" fmla="*/ 3609975 h 3609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3609975">
                <a:moveTo>
                  <a:pt x="0" y="0"/>
                </a:moveTo>
                <a:lnTo>
                  <a:pt x="2628900" y="0"/>
                </a:lnTo>
                <a:lnTo>
                  <a:pt x="2628900" y="3609975"/>
                </a:lnTo>
                <a:lnTo>
                  <a:pt x="0" y="3609975"/>
                </a:lnTo>
                <a:close/>
              </a:path>
            </a:pathLst>
          </a:custGeom>
          <a:ln w="19050">
            <a:solidFill>
              <a:sysClr val="window" lastClr="FFFFFF"/>
            </a:solidFill>
          </a:ln>
        </p:spPr>
      </p:pic>
      <p:pic>
        <p:nvPicPr>
          <p:cNvPr id="30" name="图片占位符 77"/>
          <p:cNvPicPr>
            <a:picLocks noChangeAspect="1"/>
          </p:cNvPicPr>
          <p:nvPr/>
        </p:nvPicPr>
        <p:blipFill>
          <a:blip r:embed="rId6" cstate="screen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37054" y="1984375"/>
            <a:ext cx="2628900" cy="3609975"/>
          </a:xfrm>
          <a:custGeom>
            <a:avLst/>
            <a:gdLst>
              <a:gd name="connsiteX0" fmla="*/ 0 w 2628900"/>
              <a:gd name="connsiteY0" fmla="*/ 0 h 3609975"/>
              <a:gd name="connsiteX1" fmla="*/ 2628900 w 2628900"/>
              <a:gd name="connsiteY1" fmla="*/ 0 h 3609975"/>
              <a:gd name="connsiteX2" fmla="*/ 2628900 w 2628900"/>
              <a:gd name="connsiteY2" fmla="*/ 3609975 h 3609975"/>
              <a:gd name="connsiteX3" fmla="*/ 0 w 2628900"/>
              <a:gd name="connsiteY3" fmla="*/ 3609975 h 3609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3609975">
                <a:moveTo>
                  <a:pt x="0" y="0"/>
                </a:moveTo>
                <a:lnTo>
                  <a:pt x="2628900" y="0"/>
                </a:lnTo>
                <a:lnTo>
                  <a:pt x="2628900" y="3609975"/>
                </a:lnTo>
                <a:lnTo>
                  <a:pt x="0" y="3609975"/>
                </a:lnTo>
                <a:close/>
              </a:path>
            </a:pathLst>
          </a:custGeom>
          <a:ln w="19050">
            <a:solidFill>
              <a:sysClr val="window" lastClr="FFFFFF"/>
            </a:solidFill>
          </a:ln>
        </p:spPr>
      </p:pic>
      <p:sp>
        <p:nvSpPr>
          <p:cNvPr id="31" name="矩形 30"/>
          <p:cNvSpPr/>
          <p:nvPr/>
        </p:nvSpPr>
        <p:spPr>
          <a:xfrm>
            <a:off x="1374304" y="4876800"/>
            <a:ext cx="2133600" cy="42227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879504" y="4876800"/>
            <a:ext cx="2133600" cy="42227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384704" y="4876800"/>
            <a:ext cx="2133600" cy="42227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079154" y="2368550"/>
            <a:ext cx="723900" cy="723900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584354" y="2368550"/>
            <a:ext cx="723900" cy="723900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089554" y="2368550"/>
            <a:ext cx="723900" cy="723900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7" name="椭圆 55"/>
          <p:cNvSpPr/>
          <p:nvPr/>
        </p:nvSpPr>
        <p:spPr>
          <a:xfrm>
            <a:off x="2269654" y="2559309"/>
            <a:ext cx="342900" cy="342382"/>
          </a:xfrm>
          <a:custGeom>
            <a:avLst/>
            <a:gdLst>
              <a:gd name="connsiteX0" fmla="*/ 93641 w 607921"/>
              <a:gd name="connsiteY0" fmla="*/ 75681 h 607004"/>
              <a:gd name="connsiteX1" fmla="*/ 106267 w 607921"/>
              <a:gd name="connsiteY1" fmla="*/ 80864 h 607004"/>
              <a:gd name="connsiteX2" fmla="*/ 500570 w 607921"/>
              <a:gd name="connsiteY2" fmla="*/ 474627 h 607004"/>
              <a:gd name="connsiteX3" fmla="*/ 500570 w 607921"/>
              <a:gd name="connsiteY3" fmla="*/ 267846 h 607004"/>
              <a:gd name="connsiteX4" fmla="*/ 518527 w 607921"/>
              <a:gd name="connsiteY4" fmla="*/ 249913 h 607004"/>
              <a:gd name="connsiteX5" fmla="*/ 536297 w 607921"/>
              <a:gd name="connsiteY5" fmla="*/ 267846 h 607004"/>
              <a:gd name="connsiteX6" fmla="*/ 536297 w 607921"/>
              <a:gd name="connsiteY6" fmla="*/ 517777 h 607004"/>
              <a:gd name="connsiteX7" fmla="*/ 535175 w 607921"/>
              <a:gd name="connsiteY7" fmla="*/ 524314 h 607004"/>
              <a:gd name="connsiteX8" fmla="*/ 534988 w 607921"/>
              <a:gd name="connsiteY8" fmla="*/ 524501 h 607004"/>
              <a:gd name="connsiteX9" fmla="*/ 531060 w 607921"/>
              <a:gd name="connsiteY9" fmla="*/ 530292 h 607004"/>
              <a:gd name="connsiteX10" fmla="*/ 525261 w 607921"/>
              <a:gd name="connsiteY10" fmla="*/ 534214 h 607004"/>
              <a:gd name="connsiteX11" fmla="*/ 525074 w 607921"/>
              <a:gd name="connsiteY11" fmla="*/ 534401 h 607004"/>
              <a:gd name="connsiteX12" fmla="*/ 518527 w 607921"/>
              <a:gd name="connsiteY12" fmla="*/ 535522 h 607004"/>
              <a:gd name="connsiteX13" fmla="*/ 268253 w 607921"/>
              <a:gd name="connsiteY13" fmla="*/ 535522 h 607004"/>
              <a:gd name="connsiteX14" fmla="*/ 250296 w 607921"/>
              <a:gd name="connsiteY14" fmla="*/ 517777 h 607004"/>
              <a:gd name="connsiteX15" fmla="*/ 268253 w 607921"/>
              <a:gd name="connsiteY15" fmla="*/ 499844 h 607004"/>
              <a:gd name="connsiteX16" fmla="*/ 475319 w 607921"/>
              <a:gd name="connsiteY16" fmla="*/ 499844 h 607004"/>
              <a:gd name="connsiteX17" fmla="*/ 81015 w 607921"/>
              <a:gd name="connsiteY17" fmla="*/ 106082 h 607004"/>
              <a:gd name="connsiteX18" fmla="*/ 81015 w 607921"/>
              <a:gd name="connsiteY18" fmla="*/ 80864 h 607004"/>
              <a:gd name="connsiteX19" fmla="*/ 93641 w 607921"/>
              <a:gd name="connsiteY19" fmla="*/ 75681 h 607004"/>
              <a:gd name="connsiteX20" fmla="*/ 53684 w 607921"/>
              <a:gd name="connsiteY20" fmla="*/ 35673 h 607004"/>
              <a:gd name="connsiteX21" fmla="*/ 35727 w 607921"/>
              <a:gd name="connsiteY21" fmla="*/ 53603 h 607004"/>
              <a:gd name="connsiteX22" fmla="*/ 35727 w 607921"/>
              <a:gd name="connsiteY22" fmla="*/ 553401 h 607004"/>
              <a:gd name="connsiteX23" fmla="*/ 53684 w 607921"/>
              <a:gd name="connsiteY23" fmla="*/ 571331 h 607004"/>
              <a:gd name="connsiteX24" fmla="*/ 554237 w 607921"/>
              <a:gd name="connsiteY24" fmla="*/ 571331 h 607004"/>
              <a:gd name="connsiteX25" fmla="*/ 572194 w 607921"/>
              <a:gd name="connsiteY25" fmla="*/ 553401 h 607004"/>
              <a:gd name="connsiteX26" fmla="*/ 572194 w 607921"/>
              <a:gd name="connsiteY26" fmla="*/ 53603 h 607004"/>
              <a:gd name="connsiteX27" fmla="*/ 554237 w 607921"/>
              <a:gd name="connsiteY27" fmla="*/ 35673 h 607004"/>
              <a:gd name="connsiteX28" fmla="*/ 53684 w 607921"/>
              <a:gd name="connsiteY28" fmla="*/ 0 h 607004"/>
              <a:gd name="connsiteX29" fmla="*/ 554237 w 607921"/>
              <a:gd name="connsiteY29" fmla="*/ 0 h 607004"/>
              <a:gd name="connsiteX30" fmla="*/ 607921 w 607921"/>
              <a:gd name="connsiteY30" fmla="*/ 53603 h 607004"/>
              <a:gd name="connsiteX31" fmla="*/ 607921 w 607921"/>
              <a:gd name="connsiteY31" fmla="*/ 553401 h 607004"/>
              <a:gd name="connsiteX32" fmla="*/ 554237 w 607921"/>
              <a:gd name="connsiteY32" fmla="*/ 607004 h 607004"/>
              <a:gd name="connsiteX33" fmla="*/ 53684 w 607921"/>
              <a:gd name="connsiteY33" fmla="*/ 607004 h 607004"/>
              <a:gd name="connsiteX34" fmla="*/ 0 w 607921"/>
              <a:gd name="connsiteY34" fmla="*/ 553401 h 607004"/>
              <a:gd name="connsiteX35" fmla="*/ 0 w 607921"/>
              <a:gd name="connsiteY35" fmla="*/ 53603 h 607004"/>
              <a:gd name="connsiteX36" fmla="*/ 53684 w 607921"/>
              <a:gd name="connsiteY36" fmla="*/ 0 h 60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921" h="607004">
                <a:moveTo>
                  <a:pt x="93641" y="75681"/>
                </a:moveTo>
                <a:cubicBezTo>
                  <a:pt x="98224" y="75681"/>
                  <a:pt x="102807" y="77409"/>
                  <a:pt x="106267" y="80864"/>
                </a:cubicBezTo>
                <a:lnTo>
                  <a:pt x="500570" y="474627"/>
                </a:lnTo>
                <a:lnTo>
                  <a:pt x="500570" y="267846"/>
                </a:lnTo>
                <a:cubicBezTo>
                  <a:pt x="500570" y="257945"/>
                  <a:pt x="508614" y="249913"/>
                  <a:pt x="518527" y="249913"/>
                </a:cubicBezTo>
                <a:cubicBezTo>
                  <a:pt x="528441" y="249913"/>
                  <a:pt x="536297" y="257945"/>
                  <a:pt x="536297" y="267846"/>
                </a:cubicBezTo>
                <a:lnTo>
                  <a:pt x="536297" y="517777"/>
                </a:lnTo>
                <a:cubicBezTo>
                  <a:pt x="536297" y="520018"/>
                  <a:pt x="535923" y="522260"/>
                  <a:pt x="535175" y="524314"/>
                </a:cubicBezTo>
                <a:cubicBezTo>
                  <a:pt x="534988" y="524314"/>
                  <a:pt x="534988" y="524501"/>
                  <a:pt x="534988" y="524501"/>
                </a:cubicBezTo>
                <a:cubicBezTo>
                  <a:pt x="534240" y="526743"/>
                  <a:pt x="532930" y="528611"/>
                  <a:pt x="531060" y="530292"/>
                </a:cubicBezTo>
                <a:cubicBezTo>
                  <a:pt x="529376" y="532160"/>
                  <a:pt x="527506" y="533467"/>
                  <a:pt x="525261" y="534214"/>
                </a:cubicBezTo>
                <a:cubicBezTo>
                  <a:pt x="525261" y="534214"/>
                  <a:pt x="525074" y="534214"/>
                  <a:pt x="525074" y="534401"/>
                </a:cubicBezTo>
                <a:cubicBezTo>
                  <a:pt x="523017" y="535148"/>
                  <a:pt x="520772" y="535522"/>
                  <a:pt x="518527" y="535522"/>
                </a:cubicBezTo>
                <a:lnTo>
                  <a:pt x="268253" y="535522"/>
                </a:lnTo>
                <a:cubicBezTo>
                  <a:pt x="258339" y="535522"/>
                  <a:pt x="250296" y="527677"/>
                  <a:pt x="250296" y="517777"/>
                </a:cubicBezTo>
                <a:cubicBezTo>
                  <a:pt x="250296" y="507876"/>
                  <a:pt x="258339" y="499844"/>
                  <a:pt x="268253" y="499844"/>
                </a:cubicBezTo>
                <a:lnTo>
                  <a:pt x="475319" y="499844"/>
                </a:lnTo>
                <a:lnTo>
                  <a:pt x="81015" y="106082"/>
                </a:lnTo>
                <a:cubicBezTo>
                  <a:pt x="74094" y="99170"/>
                  <a:pt x="74094" y="87776"/>
                  <a:pt x="81015" y="80864"/>
                </a:cubicBezTo>
                <a:cubicBezTo>
                  <a:pt x="84476" y="77409"/>
                  <a:pt x="89059" y="75681"/>
                  <a:pt x="93641" y="75681"/>
                </a:cubicBezTo>
                <a:close/>
                <a:moveTo>
                  <a:pt x="53684" y="35673"/>
                </a:moveTo>
                <a:cubicBezTo>
                  <a:pt x="43770" y="35673"/>
                  <a:pt x="35727" y="43704"/>
                  <a:pt x="35727" y="53603"/>
                </a:cubicBezTo>
                <a:lnTo>
                  <a:pt x="35727" y="553401"/>
                </a:lnTo>
                <a:cubicBezTo>
                  <a:pt x="35727" y="563300"/>
                  <a:pt x="43770" y="571331"/>
                  <a:pt x="53684" y="571331"/>
                </a:cubicBezTo>
                <a:lnTo>
                  <a:pt x="554237" y="571331"/>
                </a:lnTo>
                <a:cubicBezTo>
                  <a:pt x="564151" y="571331"/>
                  <a:pt x="572194" y="563300"/>
                  <a:pt x="572194" y="553401"/>
                </a:cubicBezTo>
                <a:lnTo>
                  <a:pt x="572194" y="53603"/>
                </a:lnTo>
                <a:cubicBezTo>
                  <a:pt x="572194" y="43704"/>
                  <a:pt x="564151" y="35673"/>
                  <a:pt x="554237" y="35673"/>
                </a:cubicBezTo>
                <a:close/>
                <a:moveTo>
                  <a:pt x="53684" y="0"/>
                </a:moveTo>
                <a:lnTo>
                  <a:pt x="554237" y="0"/>
                </a:lnTo>
                <a:cubicBezTo>
                  <a:pt x="583791" y="0"/>
                  <a:pt x="607921" y="24093"/>
                  <a:pt x="607921" y="53603"/>
                </a:cubicBezTo>
                <a:lnTo>
                  <a:pt x="607921" y="553401"/>
                </a:lnTo>
                <a:cubicBezTo>
                  <a:pt x="607921" y="582911"/>
                  <a:pt x="583791" y="607004"/>
                  <a:pt x="554237" y="607004"/>
                </a:cubicBezTo>
                <a:lnTo>
                  <a:pt x="53684" y="607004"/>
                </a:lnTo>
                <a:cubicBezTo>
                  <a:pt x="24130" y="607004"/>
                  <a:pt x="0" y="582911"/>
                  <a:pt x="0" y="553401"/>
                </a:cubicBezTo>
                <a:lnTo>
                  <a:pt x="0" y="53603"/>
                </a:lnTo>
                <a:cubicBezTo>
                  <a:pt x="0" y="24093"/>
                  <a:pt x="24130" y="0"/>
                  <a:pt x="53684" y="0"/>
                </a:cubicBezTo>
                <a:close/>
              </a:path>
            </a:pathLst>
          </a:cu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8" name="椭圆 56"/>
          <p:cNvSpPr/>
          <p:nvPr/>
        </p:nvSpPr>
        <p:spPr>
          <a:xfrm>
            <a:off x="5793121" y="2559050"/>
            <a:ext cx="306366" cy="342900"/>
          </a:xfrm>
          <a:custGeom>
            <a:avLst/>
            <a:gdLst>
              <a:gd name="connsiteX0" fmla="*/ 295635 w 539684"/>
              <a:gd name="connsiteY0" fmla="*/ 256921 h 604040"/>
              <a:gd name="connsiteX1" fmla="*/ 299044 w 539684"/>
              <a:gd name="connsiteY1" fmla="*/ 270290 h 604040"/>
              <a:gd name="connsiteX2" fmla="*/ 220878 w 539684"/>
              <a:gd name="connsiteY2" fmla="*/ 400825 h 604040"/>
              <a:gd name="connsiteX3" fmla="*/ 352616 w 539684"/>
              <a:gd name="connsiteY3" fmla="*/ 400825 h 604040"/>
              <a:gd name="connsiteX4" fmla="*/ 256918 w 539684"/>
              <a:gd name="connsiteY4" fmla="*/ 561258 h 604040"/>
              <a:gd name="connsiteX5" fmla="*/ 295879 w 539684"/>
              <a:gd name="connsiteY5" fmla="*/ 536950 h 604040"/>
              <a:gd name="connsiteX6" fmla="*/ 309028 w 539684"/>
              <a:gd name="connsiteY6" fmla="*/ 539867 h 604040"/>
              <a:gd name="connsiteX7" fmla="*/ 306106 w 539684"/>
              <a:gd name="connsiteY7" fmla="*/ 553236 h 604040"/>
              <a:gd name="connsiteX8" fmla="*/ 224775 w 539684"/>
              <a:gd name="connsiteY8" fmla="*/ 604040 h 604040"/>
              <a:gd name="connsiteX9" fmla="*/ 202372 w 539684"/>
              <a:gd name="connsiteY9" fmla="*/ 548618 h 604040"/>
              <a:gd name="connsiteX10" fmla="*/ 207729 w 539684"/>
              <a:gd name="connsiteY10" fmla="*/ 536221 h 604040"/>
              <a:gd name="connsiteX11" fmla="*/ 220391 w 539684"/>
              <a:gd name="connsiteY11" fmla="*/ 541568 h 604040"/>
              <a:gd name="connsiteX12" fmla="*/ 230619 w 539684"/>
              <a:gd name="connsiteY12" fmla="*/ 567335 h 604040"/>
              <a:gd name="connsiteX13" fmla="*/ 318525 w 539684"/>
              <a:gd name="connsiteY13" fmla="*/ 420271 h 604040"/>
              <a:gd name="connsiteX14" fmla="*/ 186787 w 539684"/>
              <a:gd name="connsiteY14" fmla="*/ 420271 h 604040"/>
              <a:gd name="connsiteX15" fmla="*/ 282242 w 539684"/>
              <a:gd name="connsiteY15" fmla="*/ 260324 h 604040"/>
              <a:gd name="connsiteX16" fmla="*/ 295635 w 539684"/>
              <a:gd name="connsiteY16" fmla="*/ 256921 h 604040"/>
              <a:gd name="connsiteX17" fmla="*/ 298093 w 539684"/>
              <a:gd name="connsiteY17" fmla="*/ 0 h 604040"/>
              <a:gd name="connsiteX18" fmla="*/ 440807 w 539684"/>
              <a:gd name="connsiteY18" fmla="*/ 99917 h 604040"/>
              <a:gd name="connsiteX19" fmla="*/ 539684 w 539684"/>
              <a:gd name="connsiteY19" fmla="*/ 221715 h 604040"/>
              <a:gd name="connsiteX20" fmla="*/ 414992 w 539684"/>
              <a:gd name="connsiteY20" fmla="*/ 345700 h 604040"/>
              <a:gd name="connsiteX21" fmla="*/ 344122 w 539684"/>
              <a:gd name="connsiteY21" fmla="*/ 345700 h 604040"/>
              <a:gd name="connsiteX22" fmla="*/ 334380 w 539684"/>
              <a:gd name="connsiteY22" fmla="*/ 335976 h 604040"/>
              <a:gd name="connsiteX23" fmla="*/ 344122 w 539684"/>
              <a:gd name="connsiteY23" fmla="*/ 326495 h 604040"/>
              <a:gd name="connsiteX24" fmla="*/ 414992 w 539684"/>
              <a:gd name="connsiteY24" fmla="*/ 326495 h 604040"/>
              <a:gd name="connsiteX25" fmla="*/ 520201 w 539684"/>
              <a:gd name="connsiteY25" fmla="*/ 221715 h 604040"/>
              <a:gd name="connsiteX26" fmla="*/ 431796 w 539684"/>
              <a:gd name="connsiteY26" fmla="*/ 118151 h 604040"/>
              <a:gd name="connsiteX27" fmla="*/ 425951 w 539684"/>
              <a:gd name="connsiteY27" fmla="*/ 117178 h 604040"/>
              <a:gd name="connsiteX28" fmla="*/ 424246 w 539684"/>
              <a:gd name="connsiteY28" fmla="*/ 111343 h 604040"/>
              <a:gd name="connsiteX29" fmla="*/ 298093 w 539684"/>
              <a:gd name="connsiteY29" fmla="*/ 19449 h 604040"/>
              <a:gd name="connsiteX30" fmla="*/ 173400 w 539684"/>
              <a:gd name="connsiteY30" fmla="*/ 107940 h 604040"/>
              <a:gd name="connsiteX31" fmla="*/ 169260 w 539684"/>
              <a:gd name="connsiteY31" fmla="*/ 119123 h 604040"/>
              <a:gd name="connsiteX32" fmla="*/ 159031 w 539684"/>
              <a:gd name="connsiteY32" fmla="*/ 112802 h 604040"/>
              <a:gd name="connsiteX33" fmla="*/ 124205 w 539684"/>
              <a:gd name="connsiteY33" fmla="*/ 102835 h 604040"/>
              <a:gd name="connsiteX34" fmla="*/ 57962 w 539684"/>
              <a:gd name="connsiteY34" fmla="*/ 169203 h 604040"/>
              <a:gd name="connsiteX35" fmla="*/ 58449 w 539684"/>
              <a:gd name="connsiteY35" fmla="*/ 176983 h 604040"/>
              <a:gd name="connsiteX36" fmla="*/ 53822 w 539684"/>
              <a:gd name="connsiteY36" fmla="*/ 181116 h 604040"/>
              <a:gd name="connsiteX37" fmla="*/ 19239 w 539684"/>
              <a:gd name="connsiteY37" fmla="*/ 246998 h 604040"/>
              <a:gd name="connsiteX38" fmla="*/ 99120 w 539684"/>
              <a:gd name="connsiteY38" fmla="*/ 326495 h 604040"/>
              <a:gd name="connsiteX39" fmla="*/ 103504 w 539684"/>
              <a:gd name="connsiteY39" fmla="*/ 326495 h 604040"/>
              <a:gd name="connsiteX40" fmla="*/ 195319 w 539684"/>
              <a:gd name="connsiteY40" fmla="*/ 326495 h 604040"/>
              <a:gd name="connsiteX41" fmla="*/ 205061 w 539684"/>
              <a:gd name="connsiteY41" fmla="*/ 335976 h 604040"/>
              <a:gd name="connsiteX42" fmla="*/ 195319 w 539684"/>
              <a:gd name="connsiteY42" fmla="*/ 345700 h 604040"/>
              <a:gd name="connsiteX43" fmla="*/ 103991 w 539684"/>
              <a:gd name="connsiteY43" fmla="*/ 345700 h 604040"/>
              <a:gd name="connsiteX44" fmla="*/ 102530 w 539684"/>
              <a:gd name="connsiteY44" fmla="*/ 345700 h 604040"/>
              <a:gd name="connsiteX45" fmla="*/ 100582 w 539684"/>
              <a:gd name="connsiteY45" fmla="*/ 345700 h 604040"/>
              <a:gd name="connsiteX46" fmla="*/ 0 w 539684"/>
              <a:gd name="connsiteY46" fmla="*/ 246998 h 604040"/>
              <a:gd name="connsiteX47" fmla="*/ 38479 w 539684"/>
              <a:gd name="connsiteY47" fmla="*/ 168474 h 604040"/>
              <a:gd name="connsiteX48" fmla="*/ 124205 w 539684"/>
              <a:gd name="connsiteY48" fmla="*/ 83629 h 604040"/>
              <a:gd name="connsiteX49" fmla="*/ 159031 w 539684"/>
              <a:gd name="connsiteY49" fmla="*/ 90922 h 604040"/>
              <a:gd name="connsiteX50" fmla="*/ 298093 w 539684"/>
              <a:gd name="connsiteY50" fmla="*/ 0 h 604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39684" h="604040">
                <a:moveTo>
                  <a:pt x="295635" y="256921"/>
                </a:moveTo>
                <a:cubicBezTo>
                  <a:pt x="300262" y="259595"/>
                  <a:pt x="301723" y="265672"/>
                  <a:pt x="299044" y="270290"/>
                </a:cubicBezTo>
                <a:lnTo>
                  <a:pt x="220878" y="400825"/>
                </a:lnTo>
                <a:lnTo>
                  <a:pt x="352616" y="400825"/>
                </a:lnTo>
                <a:lnTo>
                  <a:pt x="256918" y="561258"/>
                </a:lnTo>
                <a:lnTo>
                  <a:pt x="295879" y="536950"/>
                </a:lnTo>
                <a:cubicBezTo>
                  <a:pt x="300262" y="534033"/>
                  <a:pt x="306350" y="535491"/>
                  <a:pt x="309028" y="539867"/>
                </a:cubicBezTo>
                <a:cubicBezTo>
                  <a:pt x="311950" y="544485"/>
                  <a:pt x="310489" y="550562"/>
                  <a:pt x="306106" y="553236"/>
                </a:cubicBezTo>
                <a:lnTo>
                  <a:pt x="224775" y="604040"/>
                </a:lnTo>
                <a:lnTo>
                  <a:pt x="202372" y="548618"/>
                </a:lnTo>
                <a:cubicBezTo>
                  <a:pt x="200424" y="543756"/>
                  <a:pt x="202859" y="538165"/>
                  <a:pt x="207729" y="536221"/>
                </a:cubicBezTo>
                <a:cubicBezTo>
                  <a:pt x="212599" y="534276"/>
                  <a:pt x="218443" y="536464"/>
                  <a:pt x="220391" y="541568"/>
                </a:cubicBezTo>
                <a:lnTo>
                  <a:pt x="230619" y="567335"/>
                </a:lnTo>
                <a:lnTo>
                  <a:pt x="318525" y="420271"/>
                </a:lnTo>
                <a:lnTo>
                  <a:pt x="186787" y="420271"/>
                </a:lnTo>
                <a:lnTo>
                  <a:pt x="282242" y="260324"/>
                </a:lnTo>
                <a:cubicBezTo>
                  <a:pt x="285165" y="255706"/>
                  <a:pt x="291009" y="254247"/>
                  <a:pt x="295635" y="256921"/>
                </a:cubicBezTo>
                <a:close/>
                <a:moveTo>
                  <a:pt x="298093" y="0"/>
                </a:moveTo>
                <a:cubicBezTo>
                  <a:pt x="362387" y="0"/>
                  <a:pt x="419132" y="39870"/>
                  <a:pt x="440807" y="99917"/>
                </a:cubicBezTo>
                <a:cubicBezTo>
                  <a:pt x="498282" y="112073"/>
                  <a:pt x="539684" y="162153"/>
                  <a:pt x="539684" y="221715"/>
                </a:cubicBezTo>
                <a:cubicBezTo>
                  <a:pt x="539684" y="290028"/>
                  <a:pt x="483670" y="345700"/>
                  <a:pt x="414992" y="345700"/>
                </a:cubicBezTo>
                <a:lnTo>
                  <a:pt x="344122" y="345700"/>
                </a:lnTo>
                <a:cubicBezTo>
                  <a:pt x="338764" y="345700"/>
                  <a:pt x="334380" y="341324"/>
                  <a:pt x="334380" y="335976"/>
                </a:cubicBezTo>
                <a:cubicBezTo>
                  <a:pt x="334380" y="330627"/>
                  <a:pt x="338764" y="326495"/>
                  <a:pt x="344122" y="326495"/>
                </a:cubicBezTo>
                <a:lnTo>
                  <a:pt x="414992" y="326495"/>
                </a:lnTo>
                <a:cubicBezTo>
                  <a:pt x="472954" y="326495"/>
                  <a:pt x="520201" y="279332"/>
                  <a:pt x="520201" y="221715"/>
                </a:cubicBezTo>
                <a:cubicBezTo>
                  <a:pt x="520201" y="169933"/>
                  <a:pt x="482939" y="126416"/>
                  <a:pt x="431796" y="118151"/>
                </a:cubicBezTo>
                <a:lnTo>
                  <a:pt x="425951" y="117178"/>
                </a:lnTo>
                <a:lnTo>
                  <a:pt x="424246" y="111343"/>
                </a:lnTo>
                <a:cubicBezTo>
                  <a:pt x="406712" y="56401"/>
                  <a:pt x="356055" y="19449"/>
                  <a:pt x="298093" y="19449"/>
                </a:cubicBezTo>
                <a:cubicBezTo>
                  <a:pt x="242079" y="19449"/>
                  <a:pt x="191910" y="54942"/>
                  <a:pt x="173400" y="107940"/>
                </a:cubicBezTo>
                <a:lnTo>
                  <a:pt x="169260" y="119123"/>
                </a:lnTo>
                <a:lnTo>
                  <a:pt x="159031" y="112802"/>
                </a:lnTo>
                <a:cubicBezTo>
                  <a:pt x="148559" y="106481"/>
                  <a:pt x="136626" y="102835"/>
                  <a:pt x="124205" y="102835"/>
                </a:cubicBezTo>
                <a:cubicBezTo>
                  <a:pt x="87674" y="102835"/>
                  <a:pt x="57962" y="132737"/>
                  <a:pt x="57962" y="169203"/>
                </a:cubicBezTo>
                <a:lnTo>
                  <a:pt x="58449" y="176983"/>
                </a:lnTo>
                <a:lnTo>
                  <a:pt x="53822" y="181116"/>
                </a:lnTo>
                <a:cubicBezTo>
                  <a:pt x="32147" y="196188"/>
                  <a:pt x="19239" y="220742"/>
                  <a:pt x="19239" y="246998"/>
                </a:cubicBezTo>
                <a:cubicBezTo>
                  <a:pt x="19239" y="290758"/>
                  <a:pt x="55040" y="326495"/>
                  <a:pt x="99120" y="326495"/>
                </a:cubicBezTo>
                <a:lnTo>
                  <a:pt x="103504" y="326495"/>
                </a:lnTo>
                <a:lnTo>
                  <a:pt x="195319" y="326495"/>
                </a:lnTo>
                <a:cubicBezTo>
                  <a:pt x="200677" y="326495"/>
                  <a:pt x="205061" y="330627"/>
                  <a:pt x="205061" y="335976"/>
                </a:cubicBezTo>
                <a:cubicBezTo>
                  <a:pt x="205061" y="341324"/>
                  <a:pt x="200677" y="345700"/>
                  <a:pt x="195319" y="345700"/>
                </a:cubicBezTo>
                <a:lnTo>
                  <a:pt x="103991" y="345700"/>
                </a:lnTo>
                <a:cubicBezTo>
                  <a:pt x="103504" y="345700"/>
                  <a:pt x="103017" y="345700"/>
                  <a:pt x="102530" y="345700"/>
                </a:cubicBezTo>
                <a:cubicBezTo>
                  <a:pt x="101799" y="345700"/>
                  <a:pt x="101312" y="345700"/>
                  <a:pt x="100582" y="345700"/>
                </a:cubicBezTo>
                <a:cubicBezTo>
                  <a:pt x="44568" y="345700"/>
                  <a:pt x="0" y="301454"/>
                  <a:pt x="0" y="246998"/>
                </a:cubicBezTo>
                <a:cubicBezTo>
                  <a:pt x="0" y="216123"/>
                  <a:pt x="14369" y="187193"/>
                  <a:pt x="38479" y="168474"/>
                </a:cubicBezTo>
                <a:cubicBezTo>
                  <a:pt x="38966" y="121554"/>
                  <a:pt x="77202" y="83629"/>
                  <a:pt x="124205" y="83629"/>
                </a:cubicBezTo>
                <a:cubicBezTo>
                  <a:pt x="136382" y="83629"/>
                  <a:pt x="148072" y="86060"/>
                  <a:pt x="159031" y="90922"/>
                </a:cubicBezTo>
                <a:cubicBezTo>
                  <a:pt x="183142" y="36223"/>
                  <a:pt x="237451" y="0"/>
                  <a:pt x="298093" y="0"/>
                </a:cubicBezTo>
                <a:close/>
              </a:path>
            </a:pathLst>
          </a:cu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39" name="椭圆 57"/>
          <p:cNvSpPr/>
          <p:nvPr/>
        </p:nvSpPr>
        <p:spPr>
          <a:xfrm>
            <a:off x="9280054" y="2559330"/>
            <a:ext cx="342900" cy="342340"/>
          </a:xfrm>
          <a:custGeom>
            <a:avLst/>
            <a:gdLst>
              <a:gd name="connsiteX0" fmla="*/ 168157 w 605310"/>
              <a:gd name="connsiteY0" fmla="*/ 436447 h 604322"/>
              <a:gd name="connsiteX1" fmla="*/ 369903 w 605310"/>
              <a:gd name="connsiteY1" fmla="*/ 436447 h 604322"/>
              <a:gd name="connsiteX2" fmla="*/ 369903 w 605310"/>
              <a:gd name="connsiteY2" fmla="*/ 470036 h 604322"/>
              <a:gd name="connsiteX3" fmla="*/ 168157 w 605310"/>
              <a:gd name="connsiteY3" fmla="*/ 470036 h 604322"/>
              <a:gd name="connsiteX4" fmla="*/ 100909 w 605310"/>
              <a:gd name="connsiteY4" fmla="*/ 436447 h 604322"/>
              <a:gd name="connsiteX5" fmla="*/ 134498 w 605310"/>
              <a:gd name="connsiteY5" fmla="*/ 436447 h 604322"/>
              <a:gd name="connsiteX6" fmla="*/ 134498 w 605310"/>
              <a:gd name="connsiteY6" fmla="*/ 470036 h 604322"/>
              <a:gd name="connsiteX7" fmla="*/ 100909 w 605310"/>
              <a:gd name="connsiteY7" fmla="*/ 470036 h 604322"/>
              <a:gd name="connsiteX8" fmla="*/ 168157 w 605310"/>
              <a:gd name="connsiteY8" fmla="*/ 369339 h 604322"/>
              <a:gd name="connsiteX9" fmla="*/ 369903 w 605310"/>
              <a:gd name="connsiteY9" fmla="*/ 369339 h 604322"/>
              <a:gd name="connsiteX10" fmla="*/ 369903 w 605310"/>
              <a:gd name="connsiteY10" fmla="*/ 402858 h 604322"/>
              <a:gd name="connsiteX11" fmla="*/ 168157 w 605310"/>
              <a:gd name="connsiteY11" fmla="*/ 402858 h 604322"/>
              <a:gd name="connsiteX12" fmla="*/ 100909 w 605310"/>
              <a:gd name="connsiteY12" fmla="*/ 369339 h 604322"/>
              <a:gd name="connsiteX13" fmla="*/ 134498 w 605310"/>
              <a:gd name="connsiteY13" fmla="*/ 369339 h 604322"/>
              <a:gd name="connsiteX14" fmla="*/ 134498 w 605310"/>
              <a:gd name="connsiteY14" fmla="*/ 402858 h 604322"/>
              <a:gd name="connsiteX15" fmla="*/ 100909 w 605310"/>
              <a:gd name="connsiteY15" fmla="*/ 402858 h 604322"/>
              <a:gd name="connsiteX16" fmla="*/ 168157 w 605310"/>
              <a:gd name="connsiteY16" fmla="*/ 302161 h 604322"/>
              <a:gd name="connsiteX17" fmla="*/ 369903 w 605310"/>
              <a:gd name="connsiteY17" fmla="*/ 302161 h 604322"/>
              <a:gd name="connsiteX18" fmla="*/ 369903 w 605310"/>
              <a:gd name="connsiteY18" fmla="*/ 335680 h 604322"/>
              <a:gd name="connsiteX19" fmla="*/ 168157 w 605310"/>
              <a:gd name="connsiteY19" fmla="*/ 335680 h 604322"/>
              <a:gd name="connsiteX20" fmla="*/ 100909 w 605310"/>
              <a:gd name="connsiteY20" fmla="*/ 302161 h 604322"/>
              <a:gd name="connsiteX21" fmla="*/ 134498 w 605310"/>
              <a:gd name="connsiteY21" fmla="*/ 302161 h 604322"/>
              <a:gd name="connsiteX22" fmla="*/ 134498 w 605310"/>
              <a:gd name="connsiteY22" fmla="*/ 335680 h 604322"/>
              <a:gd name="connsiteX23" fmla="*/ 100909 w 605310"/>
              <a:gd name="connsiteY23" fmla="*/ 335680 h 604322"/>
              <a:gd name="connsiteX24" fmla="*/ 168157 w 605310"/>
              <a:gd name="connsiteY24" fmla="*/ 234983 h 604322"/>
              <a:gd name="connsiteX25" fmla="*/ 369903 w 605310"/>
              <a:gd name="connsiteY25" fmla="*/ 234983 h 604322"/>
              <a:gd name="connsiteX26" fmla="*/ 369903 w 605310"/>
              <a:gd name="connsiteY26" fmla="*/ 268643 h 604322"/>
              <a:gd name="connsiteX27" fmla="*/ 168157 w 605310"/>
              <a:gd name="connsiteY27" fmla="*/ 268643 h 604322"/>
              <a:gd name="connsiteX28" fmla="*/ 100909 w 605310"/>
              <a:gd name="connsiteY28" fmla="*/ 234983 h 604322"/>
              <a:gd name="connsiteX29" fmla="*/ 134498 w 605310"/>
              <a:gd name="connsiteY29" fmla="*/ 234983 h 604322"/>
              <a:gd name="connsiteX30" fmla="*/ 134498 w 605310"/>
              <a:gd name="connsiteY30" fmla="*/ 268643 h 604322"/>
              <a:gd name="connsiteX31" fmla="*/ 100909 w 605310"/>
              <a:gd name="connsiteY31" fmla="*/ 268643 h 604322"/>
              <a:gd name="connsiteX32" fmla="*/ 538005 w 605310"/>
              <a:gd name="connsiteY32" fmla="*/ 201422 h 604322"/>
              <a:gd name="connsiteX33" fmla="*/ 538005 w 605310"/>
              <a:gd name="connsiteY33" fmla="*/ 511073 h 604322"/>
              <a:gd name="connsiteX34" fmla="*/ 554856 w 605310"/>
              <a:gd name="connsiteY34" fmla="*/ 539107 h 604322"/>
              <a:gd name="connsiteX35" fmla="*/ 571707 w 605310"/>
              <a:gd name="connsiteY35" fmla="*/ 511073 h 604322"/>
              <a:gd name="connsiteX36" fmla="*/ 571707 w 605310"/>
              <a:gd name="connsiteY36" fmla="*/ 201422 h 604322"/>
              <a:gd name="connsiteX37" fmla="*/ 538005 w 605310"/>
              <a:gd name="connsiteY37" fmla="*/ 134239 h 604322"/>
              <a:gd name="connsiteX38" fmla="*/ 538005 w 605310"/>
              <a:gd name="connsiteY38" fmla="*/ 167880 h 604322"/>
              <a:gd name="connsiteX39" fmla="*/ 571707 w 605310"/>
              <a:gd name="connsiteY39" fmla="*/ 167880 h 604322"/>
              <a:gd name="connsiteX40" fmla="*/ 571707 w 605310"/>
              <a:gd name="connsiteY40" fmla="*/ 134239 h 604322"/>
              <a:gd name="connsiteX41" fmla="*/ 504401 w 605310"/>
              <a:gd name="connsiteY41" fmla="*/ 100697 h 604322"/>
              <a:gd name="connsiteX42" fmla="*/ 605310 w 605310"/>
              <a:gd name="connsiteY42" fmla="*/ 100697 h 604322"/>
              <a:gd name="connsiteX43" fmla="*/ 605310 w 605310"/>
              <a:gd name="connsiteY43" fmla="*/ 520417 h 604322"/>
              <a:gd name="connsiteX44" fmla="*/ 554856 w 605310"/>
              <a:gd name="connsiteY44" fmla="*/ 604322 h 604322"/>
              <a:gd name="connsiteX45" fmla="*/ 504401 w 605310"/>
              <a:gd name="connsiteY45" fmla="*/ 520417 h 604322"/>
              <a:gd name="connsiteX46" fmla="*/ 336238 w 605310"/>
              <a:gd name="connsiteY46" fmla="*/ 71212 h 604322"/>
              <a:gd name="connsiteX47" fmla="*/ 336238 w 605310"/>
              <a:gd name="connsiteY47" fmla="*/ 134261 h 604322"/>
              <a:gd name="connsiteX48" fmla="*/ 399486 w 605310"/>
              <a:gd name="connsiteY48" fmla="*/ 134261 h 604322"/>
              <a:gd name="connsiteX49" fmla="*/ 50440 w 605310"/>
              <a:gd name="connsiteY49" fmla="*/ 50360 h 604322"/>
              <a:gd name="connsiteX50" fmla="*/ 50440 w 605310"/>
              <a:gd name="connsiteY50" fmla="*/ 553962 h 604322"/>
              <a:gd name="connsiteX51" fmla="*/ 420371 w 605310"/>
              <a:gd name="connsiteY51" fmla="*/ 553962 h 604322"/>
              <a:gd name="connsiteX52" fmla="*/ 420371 w 605310"/>
              <a:gd name="connsiteY52" fmla="*/ 167900 h 604322"/>
              <a:gd name="connsiteX53" fmla="*/ 302644 w 605310"/>
              <a:gd name="connsiteY53" fmla="*/ 167900 h 604322"/>
              <a:gd name="connsiteX54" fmla="*/ 302644 w 605310"/>
              <a:gd name="connsiteY54" fmla="*/ 50360 h 604322"/>
              <a:gd name="connsiteX55" fmla="*/ 0 w 605310"/>
              <a:gd name="connsiteY55" fmla="*/ 0 h 604322"/>
              <a:gd name="connsiteX56" fmla="*/ 336238 w 605310"/>
              <a:gd name="connsiteY56" fmla="*/ 0 h 604322"/>
              <a:gd name="connsiteX57" fmla="*/ 470812 w 605310"/>
              <a:gd name="connsiteY57" fmla="*/ 134261 h 604322"/>
              <a:gd name="connsiteX58" fmla="*/ 470812 w 605310"/>
              <a:gd name="connsiteY58" fmla="*/ 604322 h 604322"/>
              <a:gd name="connsiteX59" fmla="*/ 0 w 605310"/>
              <a:gd name="connsiteY59" fmla="*/ 604322 h 60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5310" h="604322">
                <a:moveTo>
                  <a:pt x="168157" y="436447"/>
                </a:moveTo>
                <a:lnTo>
                  <a:pt x="369903" y="436447"/>
                </a:lnTo>
                <a:lnTo>
                  <a:pt x="369903" y="470036"/>
                </a:lnTo>
                <a:lnTo>
                  <a:pt x="168157" y="470036"/>
                </a:lnTo>
                <a:close/>
                <a:moveTo>
                  <a:pt x="100909" y="436447"/>
                </a:moveTo>
                <a:lnTo>
                  <a:pt x="134498" y="436447"/>
                </a:lnTo>
                <a:lnTo>
                  <a:pt x="134498" y="470036"/>
                </a:lnTo>
                <a:lnTo>
                  <a:pt x="100909" y="470036"/>
                </a:lnTo>
                <a:close/>
                <a:moveTo>
                  <a:pt x="168157" y="369339"/>
                </a:moveTo>
                <a:lnTo>
                  <a:pt x="369903" y="369339"/>
                </a:lnTo>
                <a:lnTo>
                  <a:pt x="369903" y="402858"/>
                </a:lnTo>
                <a:lnTo>
                  <a:pt x="168157" y="402858"/>
                </a:lnTo>
                <a:close/>
                <a:moveTo>
                  <a:pt x="100909" y="369339"/>
                </a:moveTo>
                <a:lnTo>
                  <a:pt x="134498" y="369339"/>
                </a:lnTo>
                <a:lnTo>
                  <a:pt x="134498" y="402858"/>
                </a:lnTo>
                <a:lnTo>
                  <a:pt x="100909" y="402858"/>
                </a:lnTo>
                <a:close/>
                <a:moveTo>
                  <a:pt x="168157" y="302161"/>
                </a:moveTo>
                <a:lnTo>
                  <a:pt x="369903" y="302161"/>
                </a:lnTo>
                <a:lnTo>
                  <a:pt x="369903" y="335680"/>
                </a:lnTo>
                <a:lnTo>
                  <a:pt x="168157" y="335680"/>
                </a:lnTo>
                <a:close/>
                <a:moveTo>
                  <a:pt x="100909" y="302161"/>
                </a:moveTo>
                <a:lnTo>
                  <a:pt x="134498" y="302161"/>
                </a:lnTo>
                <a:lnTo>
                  <a:pt x="134498" y="335680"/>
                </a:lnTo>
                <a:lnTo>
                  <a:pt x="100909" y="335680"/>
                </a:lnTo>
                <a:close/>
                <a:moveTo>
                  <a:pt x="168157" y="234983"/>
                </a:moveTo>
                <a:lnTo>
                  <a:pt x="369903" y="234983"/>
                </a:lnTo>
                <a:lnTo>
                  <a:pt x="369903" y="268643"/>
                </a:lnTo>
                <a:lnTo>
                  <a:pt x="168157" y="268643"/>
                </a:lnTo>
                <a:close/>
                <a:moveTo>
                  <a:pt x="100909" y="234983"/>
                </a:moveTo>
                <a:lnTo>
                  <a:pt x="134498" y="234983"/>
                </a:lnTo>
                <a:lnTo>
                  <a:pt x="134498" y="268643"/>
                </a:lnTo>
                <a:lnTo>
                  <a:pt x="100909" y="268643"/>
                </a:lnTo>
                <a:close/>
                <a:moveTo>
                  <a:pt x="538005" y="201422"/>
                </a:moveTo>
                <a:lnTo>
                  <a:pt x="538005" y="511073"/>
                </a:lnTo>
                <a:lnTo>
                  <a:pt x="554856" y="539107"/>
                </a:lnTo>
                <a:lnTo>
                  <a:pt x="571707" y="511073"/>
                </a:lnTo>
                <a:lnTo>
                  <a:pt x="571707" y="201422"/>
                </a:lnTo>
                <a:close/>
                <a:moveTo>
                  <a:pt x="538005" y="134239"/>
                </a:moveTo>
                <a:lnTo>
                  <a:pt x="538005" y="167880"/>
                </a:lnTo>
                <a:lnTo>
                  <a:pt x="571707" y="167880"/>
                </a:lnTo>
                <a:lnTo>
                  <a:pt x="571707" y="134239"/>
                </a:lnTo>
                <a:close/>
                <a:moveTo>
                  <a:pt x="504401" y="100697"/>
                </a:moveTo>
                <a:lnTo>
                  <a:pt x="605310" y="100697"/>
                </a:lnTo>
                <a:lnTo>
                  <a:pt x="605310" y="520417"/>
                </a:lnTo>
                <a:lnTo>
                  <a:pt x="554856" y="604322"/>
                </a:lnTo>
                <a:lnTo>
                  <a:pt x="504401" y="520417"/>
                </a:lnTo>
                <a:close/>
                <a:moveTo>
                  <a:pt x="336238" y="71212"/>
                </a:moveTo>
                <a:lnTo>
                  <a:pt x="336238" y="134261"/>
                </a:lnTo>
                <a:lnTo>
                  <a:pt x="399486" y="134261"/>
                </a:lnTo>
                <a:close/>
                <a:moveTo>
                  <a:pt x="50440" y="50360"/>
                </a:moveTo>
                <a:lnTo>
                  <a:pt x="50440" y="553962"/>
                </a:lnTo>
                <a:lnTo>
                  <a:pt x="420371" y="553962"/>
                </a:lnTo>
                <a:lnTo>
                  <a:pt x="420371" y="167900"/>
                </a:lnTo>
                <a:lnTo>
                  <a:pt x="302644" y="167900"/>
                </a:lnTo>
                <a:lnTo>
                  <a:pt x="302644" y="50360"/>
                </a:lnTo>
                <a:close/>
                <a:moveTo>
                  <a:pt x="0" y="0"/>
                </a:moveTo>
                <a:lnTo>
                  <a:pt x="336238" y="0"/>
                </a:lnTo>
                <a:lnTo>
                  <a:pt x="470812" y="134261"/>
                </a:lnTo>
                <a:lnTo>
                  <a:pt x="470812" y="604322"/>
                </a:lnTo>
                <a:lnTo>
                  <a:pt x="0" y="604322"/>
                </a:lnTo>
                <a:close/>
              </a:path>
            </a:pathLst>
          </a:cu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393354" y="3257202"/>
            <a:ext cx="2066925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374305" y="4901935"/>
            <a:ext cx="2133600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b="1" dirty="0">
                <a:solidFill>
                  <a:srgbClr val="44546A"/>
                </a:solidFill>
              </a:rPr>
              <a:t>STAGE HERE</a:t>
            </a:r>
            <a:endParaRPr lang="zh-CN" altLang="en-US" sz="1600" b="1" dirty="0">
              <a:solidFill>
                <a:srgbClr val="44546A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79504" y="4901935"/>
            <a:ext cx="2133600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b="1" dirty="0">
                <a:solidFill>
                  <a:srgbClr val="44546A"/>
                </a:solidFill>
              </a:rPr>
              <a:t>STAGE HERE</a:t>
            </a:r>
            <a:endParaRPr lang="zh-CN" altLang="en-US" sz="1600" b="1" dirty="0">
              <a:solidFill>
                <a:srgbClr val="44546A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384703" y="4901935"/>
            <a:ext cx="2133600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b="1" dirty="0">
                <a:solidFill>
                  <a:srgbClr val="44546A"/>
                </a:solidFill>
              </a:rPr>
              <a:t>STAGE HERE</a:t>
            </a:r>
            <a:endParaRPr lang="zh-CN" altLang="en-US" sz="1600" b="1" dirty="0">
              <a:solidFill>
                <a:srgbClr val="44546A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898554" y="3257202"/>
            <a:ext cx="2066925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403753" y="3257202"/>
            <a:ext cx="2066925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0857161" y="6308725"/>
            <a:ext cx="620861" cy="259333"/>
            <a:chOff x="9991936" y="2705194"/>
            <a:chExt cx="620861" cy="259333"/>
          </a:xfrm>
        </p:grpSpPr>
        <p:sp>
          <p:nvSpPr>
            <p:cNvPr id="52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3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54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55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56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57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58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441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14"/>
          <p:cNvSpPr/>
          <p:nvPr/>
        </p:nvSpPr>
        <p:spPr>
          <a:xfrm>
            <a:off x="4727054" y="3099712"/>
            <a:ext cx="4907954" cy="12298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tr-TR" altLang="zh-CN" sz="6600" b="1" dirty="0" smtClean="0">
                <a:solidFill>
                  <a:prstClr val="white"/>
                </a:solidFill>
              </a:rPr>
              <a:t>INVECTORS</a:t>
            </a:r>
            <a:endParaRPr lang="zh-CN" altLang="en-US" sz="6600" b="1" dirty="0">
              <a:solidFill>
                <a:prstClr val="white"/>
              </a:solidFill>
            </a:endParaRPr>
          </a:p>
        </p:txBody>
      </p:sp>
      <p:grpSp>
        <p:nvGrpSpPr>
          <p:cNvPr id="23" name="组合 18"/>
          <p:cNvGrpSpPr/>
          <p:nvPr/>
        </p:nvGrpSpPr>
        <p:grpSpPr>
          <a:xfrm>
            <a:off x="2820996" y="2897816"/>
            <a:ext cx="1611304" cy="1611304"/>
            <a:chOff x="7718665" y="2539784"/>
            <a:chExt cx="2896028" cy="2896028"/>
          </a:xfrm>
        </p:grpSpPr>
        <p:sp>
          <p:nvSpPr>
            <p:cNvPr id="24" name="椭圆 19"/>
            <p:cNvSpPr/>
            <p:nvPr/>
          </p:nvSpPr>
          <p:spPr>
            <a:xfrm>
              <a:off x="7718665" y="2539784"/>
              <a:ext cx="2896028" cy="2896028"/>
            </a:xfrm>
            <a:prstGeom prst="ellipse">
              <a:avLst/>
            </a:prstGeom>
            <a:solidFill>
              <a:sysClr val="window" lastClr="FFFFFF"/>
            </a:solidFill>
            <a:ln w="889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25" name="矩形 21"/>
            <p:cNvSpPr/>
            <p:nvPr/>
          </p:nvSpPr>
          <p:spPr>
            <a:xfrm>
              <a:off x="7883905" y="3181490"/>
              <a:ext cx="2565546" cy="16528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0</a:t>
              </a:r>
              <a:r>
                <a:rPr lang="tr-TR" altLang="zh-CN" sz="4800" b="1" kern="0" dirty="0" smtClean="0">
                  <a:solidFill>
                    <a:srgbClr val="44546A"/>
                  </a:solidFill>
                </a:rPr>
                <a:t>5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238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314004261"/>
              </p:ext>
            </p:extLst>
          </p:nvPr>
        </p:nvGraphicFramePr>
        <p:xfrm>
          <a:off x="3381803" y="2187932"/>
          <a:ext cx="5128144" cy="341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矩形: 圆角 10"/>
          <p:cNvSpPr/>
          <p:nvPr/>
        </p:nvSpPr>
        <p:spPr>
          <a:xfrm>
            <a:off x="8106770" y="4291653"/>
            <a:ext cx="553302" cy="553302"/>
          </a:xfrm>
          <a:prstGeom prst="roundRect">
            <a:avLst/>
          </a:prstGeom>
          <a:solidFill>
            <a:srgbClr val="7570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rPr>
              <a:t>30%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21" name="矩形: 圆角 11"/>
          <p:cNvSpPr/>
          <p:nvPr/>
        </p:nvSpPr>
        <p:spPr>
          <a:xfrm>
            <a:off x="9098081" y="4291653"/>
            <a:ext cx="553302" cy="553302"/>
          </a:xfrm>
          <a:prstGeom prst="round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rPr>
              <a:t>50%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22" name="矩形: 圆角 12"/>
          <p:cNvSpPr/>
          <p:nvPr/>
        </p:nvSpPr>
        <p:spPr>
          <a:xfrm>
            <a:off x="10089391" y="4291653"/>
            <a:ext cx="553302" cy="553302"/>
          </a:xfrm>
          <a:prstGeom prst="roundRect">
            <a:avLst/>
          </a:prstGeom>
          <a:solidFill>
            <a:srgbClr val="AEABA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rPr>
              <a:t>20%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258887" y="2713833"/>
            <a:ext cx="2776084" cy="1700235"/>
            <a:chOff x="1136195" y="2091953"/>
            <a:chExt cx="2776084" cy="1700235"/>
          </a:xfrm>
        </p:grpSpPr>
        <p:sp>
          <p:nvSpPr>
            <p:cNvPr id="24" name="文本框 14"/>
            <p:cNvSpPr txBox="1"/>
            <p:nvPr/>
          </p:nvSpPr>
          <p:spPr>
            <a:xfrm>
              <a:off x="1136195" y="2091953"/>
              <a:ext cx="13860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5" name="文本框 15"/>
            <p:cNvSpPr txBox="1"/>
            <p:nvPr/>
          </p:nvSpPr>
          <p:spPr>
            <a:xfrm>
              <a:off x="1136195" y="2407193"/>
              <a:ext cx="277608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sp>
        <p:nvSpPr>
          <p:cNvPr id="26" name="文本框 16"/>
          <p:cNvSpPr txBox="1"/>
          <p:nvPr/>
        </p:nvSpPr>
        <p:spPr>
          <a:xfrm>
            <a:off x="5176079" y="3600520"/>
            <a:ext cx="153958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altLang="zh-CN" sz="3200" b="1" dirty="0" smtClean="0">
                <a:solidFill>
                  <a:prstClr val="white"/>
                </a:solidFill>
                <a:ea typeface="微软雅黑"/>
              </a:rPr>
              <a:t>OPTION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27" name="文本框 19"/>
          <p:cNvSpPr txBox="1"/>
          <p:nvPr/>
        </p:nvSpPr>
        <p:spPr>
          <a:xfrm>
            <a:off x="8045267" y="5042118"/>
            <a:ext cx="277608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400" dirty="0">
              <a:solidFill>
                <a:prstClr val="white"/>
              </a:solidFill>
              <a:ea typeface="时尚中黑简体" panose="0101010401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34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35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36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37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38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39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0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307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P spid="20" grpId="0" animBg="1"/>
      <p:bldP spid="21" grpId="0" animBg="1"/>
      <p:bldP spid="22" grpId="0" animBg="1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15"/>
          <p:cNvSpPr/>
          <p:nvPr/>
        </p:nvSpPr>
        <p:spPr>
          <a:xfrm>
            <a:off x="1478035" y="4641474"/>
            <a:ext cx="817568" cy="81756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58" name="Freeform: Shape 16"/>
          <p:cNvSpPr>
            <a:spLocks/>
          </p:cNvSpPr>
          <p:nvPr/>
        </p:nvSpPr>
        <p:spPr bwMode="auto">
          <a:xfrm>
            <a:off x="1710049" y="4893440"/>
            <a:ext cx="416742" cy="340132"/>
          </a:xfrm>
          <a:custGeom>
            <a:avLst/>
            <a:gdLst>
              <a:gd name="T0" fmla="*/ 307 w 382"/>
              <a:gd name="T1" fmla="*/ 135 h 312"/>
              <a:gd name="T2" fmla="*/ 362 w 382"/>
              <a:gd name="T3" fmla="*/ 71 h 312"/>
              <a:gd name="T4" fmla="*/ 238 w 382"/>
              <a:gd name="T5" fmla="*/ 25 h 312"/>
              <a:gd name="T6" fmla="*/ 229 w 382"/>
              <a:gd name="T7" fmla="*/ 19 h 312"/>
              <a:gd name="T8" fmla="*/ 229 w 382"/>
              <a:gd name="T9" fmla="*/ 134 h 312"/>
              <a:gd name="T10" fmla="*/ 180 w 382"/>
              <a:gd name="T11" fmla="*/ 214 h 312"/>
              <a:gd name="T12" fmla="*/ 86 w 382"/>
              <a:gd name="T13" fmla="*/ 189 h 312"/>
              <a:gd name="T14" fmla="*/ 129 w 382"/>
              <a:gd name="T15" fmla="*/ 97 h 312"/>
              <a:gd name="T16" fmla="*/ 190 w 382"/>
              <a:gd name="T17" fmla="*/ 93 h 312"/>
              <a:gd name="T18" fmla="*/ 190 w 382"/>
              <a:gd name="T19" fmla="*/ 4 h 312"/>
              <a:gd name="T20" fmla="*/ 154 w 382"/>
              <a:gd name="T21" fmla="*/ 0 h 312"/>
              <a:gd name="T22" fmla="*/ 0 w 382"/>
              <a:gd name="T23" fmla="*/ 156 h 312"/>
              <a:gd name="T24" fmla="*/ 154 w 382"/>
              <a:gd name="T25" fmla="*/ 312 h 312"/>
              <a:gd name="T26" fmla="*/ 308 w 382"/>
              <a:gd name="T27" fmla="*/ 156 h 312"/>
              <a:gd name="T28" fmla="*/ 307 w 382"/>
              <a:gd name="T29" fmla="*/ 13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59" name="Group 1"/>
          <p:cNvGrpSpPr/>
          <p:nvPr/>
        </p:nvGrpSpPr>
        <p:grpSpPr>
          <a:xfrm>
            <a:off x="7451952" y="1809343"/>
            <a:ext cx="3116668" cy="4650774"/>
            <a:chOff x="6991729" y="2078801"/>
            <a:chExt cx="3315235" cy="4947081"/>
          </a:xfrm>
        </p:grpSpPr>
        <p:sp>
          <p:nvSpPr>
            <p:cNvPr id="60" name="Freeform: Shape 18"/>
            <p:cNvSpPr>
              <a:spLocks/>
            </p:cNvSpPr>
            <p:nvPr/>
          </p:nvSpPr>
          <p:spPr bwMode="auto">
            <a:xfrm>
              <a:off x="8036683" y="6313157"/>
              <a:ext cx="612664" cy="712725"/>
            </a:xfrm>
            <a:custGeom>
              <a:avLst/>
              <a:gdLst>
                <a:gd name="T0" fmla="*/ 106 w 395"/>
                <a:gd name="T1" fmla="*/ 5 h 183"/>
                <a:gd name="T2" fmla="*/ 105 w 395"/>
                <a:gd name="T3" fmla="*/ 5 h 183"/>
                <a:gd name="T4" fmla="*/ 85 w 395"/>
                <a:gd name="T5" fmla="*/ 21 h 183"/>
                <a:gd name="T6" fmla="*/ 46 w 395"/>
                <a:gd name="T7" fmla="*/ 62 h 183"/>
                <a:gd name="T8" fmla="*/ 105 w 395"/>
                <a:gd name="T9" fmla="*/ 28 h 183"/>
                <a:gd name="T10" fmla="*/ 158 w 395"/>
                <a:gd name="T11" fmla="*/ 12 h 183"/>
                <a:gd name="T12" fmla="*/ 127 w 395"/>
                <a:gd name="T13" fmla="*/ 61 h 183"/>
                <a:gd name="T14" fmla="*/ 116 w 395"/>
                <a:gd name="T15" fmla="*/ 74 h 183"/>
                <a:gd name="T16" fmla="*/ 70 w 395"/>
                <a:gd name="T17" fmla="*/ 87 h 183"/>
                <a:gd name="T18" fmla="*/ 18 w 395"/>
                <a:gd name="T19" fmla="*/ 113 h 183"/>
                <a:gd name="T20" fmla="*/ 85 w 395"/>
                <a:gd name="T21" fmla="*/ 93 h 183"/>
                <a:gd name="T22" fmla="*/ 98 w 395"/>
                <a:gd name="T23" fmla="*/ 92 h 183"/>
                <a:gd name="T24" fmla="*/ 0 w 395"/>
                <a:gd name="T25" fmla="*/ 174 h 183"/>
                <a:gd name="T26" fmla="*/ 127 w 395"/>
                <a:gd name="T27" fmla="*/ 98 h 183"/>
                <a:gd name="T28" fmla="*/ 194 w 395"/>
                <a:gd name="T29" fmla="*/ 40 h 183"/>
                <a:gd name="T30" fmla="*/ 211 w 395"/>
                <a:gd name="T31" fmla="*/ 79 h 183"/>
                <a:gd name="T32" fmla="*/ 251 w 395"/>
                <a:gd name="T33" fmla="*/ 183 h 183"/>
                <a:gd name="T34" fmla="*/ 234 w 395"/>
                <a:gd name="T35" fmla="*/ 95 h 183"/>
                <a:gd name="T36" fmla="*/ 250 w 395"/>
                <a:gd name="T37" fmla="*/ 102 h 183"/>
                <a:gd name="T38" fmla="*/ 283 w 395"/>
                <a:gd name="T39" fmla="*/ 110 h 183"/>
                <a:gd name="T40" fmla="*/ 246 w 395"/>
                <a:gd name="T41" fmla="*/ 94 h 183"/>
                <a:gd name="T42" fmla="*/ 233 w 395"/>
                <a:gd name="T43" fmla="*/ 84 h 183"/>
                <a:gd name="T44" fmla="*/ 233 w 395"/>
                <a:gd name="T45" fmla="*/ 63 h 183"/>
                <a:gd name="T46" fmla="*/ 241 w 395"/>
                <a:gd name="T47" fmla="*/ 28 h 183"/>
                <a:gd name="T48" fmla="*/ 243 w 395"/>
                <a:gd name="T49" fmla="*/ 28 h 183"/>
                <a:gd name="T50" fmla="*/ 276 w 395"/>
                <a:gd name="T51" fmla="*/ 62 h 183"/>
                <a:gd name="T52" fmla="*/ 327 w 395"/>
                <a:gd name="T53" fmla="*/ 162 h 183"/>
                <a:gd name="T54" fmla="*/ 303 w 395"/>
                <a:gd name="T55" fmla="*/ 71 h 183"/>
                <a:gd name="T56" fmla="*/ 299 w 395"/>
                <a:gd name="T57" fmla="*/ 61 h 183"/>
                <a:gd name="T58" fmla="*/ 323 w 395"/>
                <a:gd name="T59" fmla="*/ 72 h 183"/>
                <a:gd name="T60" fmla="*/ 380 w 395"/>
                <a:gd name="T61" fmla="*/ 86 h 183"/>
                <a:gd name="T62" fmla="*/ 317 w 395"/>
                <a:gd name="T63" fmla="*/ 58 h 183"/>
                <a:gd name="T64" fmla="*/ 288 w 395"/>
                <a:gd name="T65" fmla="*/ 34 h 183"/>
                <a:gd name="T66" fmla="*/ 279 w 395"/>
                <a:gd name="T67" fmla="*/ 12 h 183"/>
                <a:gd name="T68" fmla="*/ 336 w 395"/>
                <a:gd name="T69" fmla="*/ 28 h 183"/>
                <a:gd name="T70" fmla="*/ 395 w 395"/>
                <a:gd name="T71" fmla="*/ 62 h 183"/>
                <a:gd name="T72" fmla="*/ 360 w 395"/>
                <a:gd name="T73" fmla="*/ 17 h 183"/>
                <a:gd name="T74" fmla="*/ 354 w 395"/>
                <a:gd name="T75" fmla="*/ 13 h 183"/>
                <a:gd name="T76" fmla="*/ 329 w 395"/>
                <a:gd name="T77" fmla="*/ 0 h 183"/>
                <a:gd name="T78" fmla="*/ 112 w 395"/>
                <a:gd name="T79" fmla="*/ 0 h 183"/>
                <a:gd name="T80" fmla="*/ 106 w 395"/>
                <a:gd name="T81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5" h="183">
                  <a:moveTo>
                    <a:pt x="106" y="5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99" y="10"/>
                    <a:pt x="92" y="15"/>
                    <a:pt x="85" y="21"/>
                  </a:cubicBezTo>
                  <a:cubicBezTo>
                    <a:pt x="64" y="35"/>
                    <a:pt x="46" y="62"/>
                    <a:pt x="46" y="62"/>
                  </a:cubicBezTo>
                  <a:cubicBezTo>
                    <a:pt x="46" y="62"/>
                    <a:pt x="86" y="37"/>
                    <a:pt x="105" y="28"/>
                  </a:cubicBezTo>
                  <a:cubicBezTo>
                    <a:pt x="115" y="24"/>
                    <a:pt x="138" y="17"/>
                    <a:pt x="158" y="12"/>
                  </a:cubicBezTo>
                  <a:cubicBezTo>
                    <a:pt x="149" y="29"/>
                    <a:pt x="139" y="46"/>
                    <a:pt x="127" y="61"/>
                  </a:cubicBezTo>
                  <a:cubicBezTo>
                    <a:pt x="124" y="65"/>
                    <a:pt x="120" y="69"/>
                    <a:pt x="116" y="74"/>
                  </a:cubicBezTo>
                  <a:cubicBezTo>
                    <a:pt x="102" y="77"/>
                    <a:pt x="81" y="83"/>
                    <a:pt x="70" y="87"/>
                  </a:cubicBezTo>
                  <a:cubicBezTo>
                    <a:pt x="52" y="93"/>
                    <a:pt x="18" y="113"/>
                    <a:pt x="18" y="113"/>
                  </a:cubicBezTo>
                  <a:cubicBezTo>
                    <a:pt x="18" y="113"/>
                    <a:pt x="62" y="97"/>
                    <a:pt x="85" y="93"/>
                  </a:cubicBezTo>
                  <a:cubicBezTo>
                    <a:pt x="89" y="93"/>
                    <a:pt x="94" y="92"/>
                    <a:pt x="98" y="92"/>
                  </a:cubicBezTo>
                  <a:cubicBezTo>
                    <a:pt x="56" y="131"/>
                    <a:pt x="0" y="174"/>
                    <a:pt x="0" y="174"/>
                  </a:cubicBezTo>
                  <a:cubicBezTo>
                    <a:pt x="0" y="174"/>
                    <a:pt x="91" y="128"/>
                    <a:pt x="127" y="98"/>
                  </a:cubicBezTo>
                  <a:cubicBezTo>
                    <a:pt x="145" y="84"/>
                    <a:pt x="171" y="61"/>
                    <a:pt x="194" y="40"/>
                  </a:cubicBezTo>
                  <a:cubicBezTo>
                    <a:pt x="202" y="52"/>
                    <a:pt x="209" y="66"/>
                    <a:pt x="211" y="79"/>
                  </a:cubicBezTo>
                  <a:cubicBezTo>
                    <a:pt x="218" y="112"/>
                    <a:pt x="251" y="183"/>
                    <a:pt x="251" y="183"/>
                  </a:cubicBezTo>
                  <a:cubicBezTo>
                    <a:pt x="251" y="183"/>
                    <a:pt x="239" y="135"/>
                    <a:pt x="234" y="95"/>
                  </a:cubicBezTo>
                  <a:cubicBezTo>
                    <a:pt x="240" y="98"/>
                    <a:pt x="246" y="100"/>
                    <a:pt x="250" y="102"/>
                  </a:cubicBezTo>
                  <a:cubicBezTo>
                    <a:pt x="260" y="106"/>
                    <a:pt x="283" y="110"/>
                    <a:pt x="283" y="110"/>
                  </a:cubicBezTo>
                  <a:cubicBezTo>
                    <a:pt x="283" y="110"/>
                    <a:pt x="257" y="101"/>
                    <a:pt x="246" y="94"/>
                  </a:cubicBezTo>
                  <a:cubicBezTo>
                    <a:pt x="241" y="91"/>
                    <a:pt x="237" y="87"/>
                    <a:pt x="233" y="84"/>
                  </a:cubicBezTo>
                  <a:cubicBezTo>
                    <a:pt x="233" y="76"/>
                    <a:pt x="232" y="69"/>
                    <a:pt x="233" y="63"/>
                  </a:cubicBezTo>
                  <a:cubicBezTo>
                    <a:pt x="234" y="50"/>
                    <a:pt x="237" y="38"/>
                    <a:pt x="241" y="28"/>
                  </a:cubicBezTo>
                  <a:cubicBezTo>
                    <a:pt x="242" y="28"/>
                    <a:pt x="243" y="28"/>
                    <a:pt x="243" y="28"/>
                  </a:cubicBezTo>
                  <a:cubicBezTo>
                    <a:pt x="253" y="37"/>
                    <a:pt x="265" y="49"/>
                    <a:pt x="276" y="62"/>
                  </a:cubicBezTo>
                  <a:cubicBezTo>
                    <a:pt x="298" y="92"/>
                    <a:pt x="327" y="162"/>
                    <a:pt x="327" y="162"/>
                  </a:cubicBezTo>
                  <a:cubicBezTo>
                    <a:pt x="327" y="162"/>
                    <a:pt x="315" y="99"/>
                    <a:pt x="303" y="71"/>
                  </a:cubicBezTo>
                  <a:cubicBezTo>
                    <a:pt x="302" y="68"/>
                    <a:pt x="300" y="65"/>
                    <a:pt x="299" y="61"/>
                  </a:cubicBezTo>
                  <a:cubicBezTo>
                    <a:pt x="308" y="65"/>
                    <a:pt x="317" y="69"/>
                    <a:pt x="323" y="72"/>
                  </a:cubicBezTo>
                  <a:cubicBezTo>
                    <a:pt x="341" y="79"/>
                    <a:pt x="380" y="86"/>
                    <a:pt x="380" y="86"/>
                  </a:cubicBezTo>
                  <a:cubicBezTo>
                    <a:pt x="380" y="86"/>
                    <a:pt x="336" y="70"/>
                    <a:pt x="317" y="58"/>
                  </a:cubicBezTo>
                  <a:cubicBezTo>
                    <a:pt x="304" y="49"/>
                    <a:pt x="293" y="40"/>
                    <a:pt x="288" y="34"/>
                  </a:cubicBezTo>
                  <a:cubicBezTo>
                    <a:pt x="285" y="27"/>
                    <a:pt x="282" y="20"/>
                    <a:pt x="279" y="12"/>
                  </a:cubicBezTo>
                  <a:cubicBezTo>
                    <a:pt x="298" y="17"/>
                    <a:pt x="321" y="24"/>
                    <a:pt x="336" y="28"/>
                  </a:cubicBezTo>
                  <a:cubicBezTo>
                    <a:pt x="367" y="38"/>
                    <a:pt x="395" y="62"/>
                    <a:pt x="395" y="62"/>
                  </a:cubicBezTo>
                  <a:cubicBezTo>
                    <a:pt x="395" y="62"/>
                    <a:pt x="381" y="31"/>
                    <a:pt x="360" y="17"/>
                  </a:cubicBezTo>
                  <a:cubicBezTo>
                    <a:pt x="358" y="15"/>
                    <a:pt x="356" y="14"/>
                    <a:pt x="354" y="13"/>
                  </a:cubicBezTo>
                  <a:cubicBezTo>
                    <a:pt x="347" y="8"/>
                    <a:pt x="338" y="4"/>
                    <a:pt x="32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0" y="1"/>
                    <a:pt x="108" y="3"/>
                    <a:pt x="106" y="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: Shape 37"/>
            <p:cNvSpPr>
              <a:spLocks/>
            </p:cNvSpPr>
            <p:nvPr/>
          </p:nvSpPr>
          <p:spPr bwMode="auto">
            <a:xfrm>
              <a:off x="7948670" y="2078801"/>
              <a:ext cx="722302" cy="590386"/>
            </a:xfrm>
            <a:custGeom>
              <a:avLst/>
              <a:gdLst>
                <a:gd name="T0" fmla="*/ 442 w 501"/>
                <a:gd name="T1" fmla="*/ 374 h 409"/>
                <a:gd name="T2" fmla="*/ 168 w 501"/>
                <a:gd name="T3" fmla="*/ 264 h 409"/>
                <a:gd name="T4" fmla="*/ 0 w 501"/>
                <a:gd name="T5" fmla="*/ 7 h 409"/>
                <a:gd name="T6" fmla="*/ 451 w 501"/>
                <a:gd name="T7" fmla="*/ 171 h 409"/>
                <a:gd name="T8" fmla="*/ 463 w 501"/>
                <a:gd name="T9" fmla="*/ 357 h 409"/>
                <a:gd name="T10" fmla="*/ 442 w 501"/>
                <a:gd name="T11" fmla="*/ 37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1" h="409">
                  <a:moveTo>
                    <a:pt x="442" y="374"/>
                  </a:moveTo>
                  <a:cubicBezTo>
                    <a:pt x="324" y="409"/>
                    <a:pt x="212" y="382"/>
                    <a:pt x="168" y="264"/>
                  </a:cubicBezTo>
                  <a:cubicBezTo>
                    <a:pt x="122" y="144"/>
                    <a:pt x="81" y="59"/>
                    <a:pt x="0" y="7"/>
                  </a:cubicBezTo>
                  <a:cubicBezTo>
                    <a:pt x="181" y="0"/>
                    <a:pt x="347" y="28"/>
                    <a:pt x="451" y="171"/>
                  </a:cubicBezTo>
                  <a:cubicBezTo>
                    <a:pt x="501" y="243"/>
                    <a:pt x="495" y="305"/>
                    <a:pt x="463" y="357"/>
                  </a:cubicBezTo>
                  <a:lnTo>
                    <a:pt x="442" y="3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: Shape 38"/>
            <p:cNvSpPr>
              <a:spLocks/>
            </p:cNvSpPr>
            <p:nvPr/>
          </p:nvSpPr>
          <p:spPr bwMode="auto">
            <a:xfrm>
              <a:off x="8921831" y="2238833"/>
              <a:ext cx="615254" cy="471443"/>
            </a:xfrm>
            <a:custGeom>
              <a:avLst/>
              <a:gdLst>
                <a:gd name="T0" fmla="*/ 36 w 427"/>
                <a:gd name="T1" fmla="*/ 265 h 327"/>
                <a:gd name="T2" fmla="*/ 268 w 427"/>
                <a:gd name="T3" fmla="*/ 221 h 327"/>
                <a:gd name="T4" fmla="*/ 427 w 427"/>
                <a:gd name="T5" fmla="*/ 29 h 327"/>
                <a:gd name="T6" fmla="*/ 99 w 427"/>
                <a:gd name="T7" fmla="*/ 80 h 327"/>
                <a:gd name="T8" fmla="*/ 25 w 427"/>
                <a:gd name="T9" fmla="*/ 246 h 327"/>
                <a:gd name="T10" fmla="*/ 36 w 427"/>
                <a:gd name="T11" fmla="*/ 265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7" h="327">
                  <a:moveTo>
                    <a:pt x="36" y="265"/>
                  </a:moveTo>
                  <a:cubicBezTo>
                    <a:pt x="115" y="327"/>
                    <a:pt x="213" y="322"/>
                    <a:pt x="268" y="221"/>
                  </a:cubicBezTo>
                  <a:cubicBezTo>
                    <a:pt x="308" y="145"/>
                    <a:pt x="348" y="77"/>
                    <a:pt x="427" y="29"/>
                  </a:cubicBezTo>
                  <a:cubicBezTo>
                    <a:pt x="305" y="0"/>
                    <a:pt x="194" y="8"/>
                    <a:pt x="99" y="80"/>
                  </a:cubicBezTo>
                  <a:cubicBezTo>
                    <a:pt x="99" y="80"/>
                    <a:pt x="0" y="141"/>
                    <a:pt x="25" y="246"/>
                  </a:cubicBezTo>
                  <a:lnTo>
                    <a:pt x="36" y="2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: Shape 39"/>
            <p:cNvSpPr>
              <a:spLocks/>
            </p:cNvSpPr>
            <p:nvPr/>
          </p:nvSpPr>
          <p:spPr bwMode="auto">
            <a:xfrm>
              <a:off x="7566977" y="2514562"/>
              <a:ext cx="2186369" cy="3075189"/>
            </a:xfrm>
            <a:custGeom>
              <a:avLst/>
              <a:gdLst>
                <a:gd name="T0" fmla="*/ 243 w 1517"/>
                <a:gd name="T1" fmla="*/ 1096 h 2133"/>
                <a:gd name="T2" fmla="*/ 54 w 1517"/>
                <a:gd name="T3" fmla="*/ 868 h 2133"/>
                <a:gd name="T4" fmla="*/ 345 w 1517"/>
                <a:gd name="T5" fmla="*/ 1058 h 2133"/>
                <a:gd name="T6" fmla="*/ 521 w 1517"/>
                <a:gd name="T7" fmla="*/ 1132 h 2133"/>
                <a:gd name="T8" fmla="*/ 487 w 1517"/>
                <a:gd name="T9" fmla="*/ 1052 h 2133"/>
                <a:gd name="T10" fmla="*/ 442 w 1517"/>
                <a:gd name="T11" fmla="*/ 915 h 2133"/>
                <a:gd name="T12" fmla="*/ 0 w 1517"/>
                <a:gd name="T13" fmla="*/ 527 h 2133"/>
                <a:gd name="T14" fmla="*/ 422 w 1517"/>
                <a:gd name="T15" fmla="*/ 767 h 2133"/>
                <a:gd name="T16" fmla="*/ 439 w 1517"/>
                <a:gd name="T17" fmla="*/ 583 h 2133"/>
                <a:gd name="T18" fmla="*/ 274 w 1517"/>
                <a:gd name="T19" fmla="*/ 268 h 2133"/>
                <a:gd name="T20" fmla="*/ 465 w 1517"/>
                <a:gd name="T21" fmla="*/ 494 h 2133"/>
                <a:gd name="T22" fmla="*/ 562 w 1517"/>
                <a:gd name="T23" fmla="*/ 312 h 2133"/>
                <a:gd name="T24" fmla="*/ 533 w 1517"/>
                <a:gd name="T25" fmla="*/ 944 h 2133"/>
                <a:gd name="T26" fmla="*/ 748 w 1517"/>
                <a:gd name="T27" fmla="*/ 513 h 2133"/>
                <a:gd name="T28" fmla="*/ 647 w 1517"/>
                <a:gd name="T29" fmla="*/ 1177 h 2133"/>
                <a:gd name="T30" fmla="*/ 723 w 1517"/>
                <a:gd name="T31" fmla="*/ 1368 h 2133"/>
                <a:gd name="T32" fmla="*/ 894 w 1517"/>
                <a:gd name="T33" fmla="*/ 949 h 2133"/>
                <a:gd name="T34" fmla="*/ 672 w 1517"/>
                <a:gd name="T35" fmla="*/ 0 h 2133"/>
                <a:gd name="T36" fmla="*/ 859 w 1517"/>
                <a:gd name="T37" fmla="*/ 284 h 2133"/>
                <a:gd name="T38" fmla="*/ 1014 w 1517"/>
                <a:gd name="T39" fmla="*/ 21 h 2133"/>
                <a:gd name="T40" fmla="*/ 908 w 1517"/>
                <a:gd name="T41" fmla="*/ 399 h 2133"/>
                <a:gd name="T42" fmla="*/ 986 w 1517"/>
                <a:gd name="T43" fmla="*/ 893 h 2133"/>
                <a:gd name="T44" fmla="*/ 947 w 1517"/>
                <a:gd name="T45" fmla="*/ 1139 h 2133"/>
                <a:gd name="T46" fmla="*/ 1123 w 1517"/>
                <a:gd name="T47" fmla="*/ 297 h 2133"/>
                <a:gd name="T48" fmla="*/ 1147 w 1517"/>
                <a:gd name="T49" fmla="*/ 676 h 2133"/>
                <a:gd name="T50" fmla="*/ 1517 w 1517"/>
                <a:gd name="T51" fmla="*/ 551 h 2133"/>
                <a:gd name="T52" fmla="*/ 1141 w 1517"/>
                <a:gd name="T53" fmla="*/ 760 h 2133"/>
                <a:gd name="T54" fmla="*/ 1053 w 1517"/>
                <a:gd name="T55" fmla="*/ 1131 h 2133"/>
                <a:gd name="T56" fmla="*/ 1236 w 1517"/>
                <a:gd name="T57" fmla="*/ 1105 h 2133"/>
                <a:gd name="T58" fmla="*/ 1448 w 1517"/>
                <a:gd name="T59" fmla="*/ 831 h 2133"/>
                <a:gd name="T60" fmla="*/ 1299 w 1517"/>
                <a:gd name="T61" fmla="*/ 1117 h 2133"/>
                <a:gd name="T62" fmla="*/ 1500 w 1517"/>
                <a:gd name="T63" fmla="*/ 1218 h 2133"/>
                <a:gd name="T64" fmla="*/ 996 w 1517"/>
                <a:gd name="T65" fmla="*/ 1251 h 2133"/>
                <a:gd name="T66" fmla="*/ 929 w 1517"/>
                <a:gd name="T67" fmla="*/ 1357 h 2133"/>
                <a:gd name="T68" fmla="*/ 655 w 1517"/>
                <a:gd name="T69" fmla="*/ 2132 h 2133"/>
                <a:gd name="T70" fmla="*/ 389 w 1517"/>
                <a:gd name="T71" fmla="*/ 2133 h 2133"/>
                <a:gd name="T72" fmla="*/ 566 w 1517"/>
                <a:gd name="T73" fmla="*/ 1551 h 2133"/>
                <a:gd name="T74" fmla="*/ 587 w 1517"/>
                <a:gd name="T75" fmla="*/ 1364 h 2133"/>
                <a:gd name="T76" fmla="*/ 326 w 1517"/>
                <a:gd name="T77" fmla="*/ 1121 h 2133"/>
                <a:gd name="T78" fmla="*/ 323 w 1517"/>
                <a:gd name="T79" fmla="*/ 1121 h 2133"/>
                <a:gd name="T80" fmla="*/ 32 w 1517"/>
                <a:gd name="T81" fmla="*/ 1300 h 2133"/>
                <a:gd name="T82" fmla="*/ 243 w 1517"/>
                <a:gd name="T83" fmla="*/ 1096 h 2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17" h="2133">
                  <a:moveTo>
                    <a:pt x="243" y="1096"/>
                  </a:moveTo>
                  <a:cubicBezTo>
                    <a:pt x="146" y="1058"/>
                    <a:pt x="62" y="979"/>
                    <a:pt x="54" y="868"/>
                  </a:cubicBezTo>
                  <a:cubicBezTo>
                    <a:pt x="86" y="1046"/>
                    <a:pt x="244" y="1042"/>
                    <a:pt x="345" y="1058"/>
                  </a:cubicBezTo>
                  <a:cubicBezTo>
                    <a:pt x="427" y="1070"/>
                    <a:pt x="475" y="1090"/>
                    <a:pt x="521" y="1132"/>
                  </a:cubicBezTo>
                  <a:cubicBezTo>
                    <a:pt x="511" y="1107"/>
                    <a:pt x="500" y="1081"/>
                    <a:pt x="487" y="1052"/>
                  </a:cubicBezTo>
                  <a:cubicBezTo>
                    <a:pt x="468" y="1008"/>
                    <a:pt x="453" y="962"/>
                    <a:pt x="442" y="915"/>
                  </a:cubicBezTo>
                  <a:cubicBezTo>
                    <a:pt x="369" y="736"/>
                    <a:pt x="235" y="531"/>
                    <a:pt x="0" y="527"/>
                  </a:cubicBezTo>
                  <a:cubicBezTo>
                    <a:pt x="140" y="517"/>
                    <a:pt x="304" y="621"/>
                    <a:pt x="422" y="767"/>
                  </a:cubicBezTo>
                  <a:cubicBezTo>
                    <a:pt x="420" y="706"/>
                    <a:pt x="426" y="644"/>
                    <a:pt x="439" y="583"/>
                  </a:cubicBezTo>
                  <a:cubicBezTo>
                    <a:pt x="443" y="468"/>
                    <a:pt x="409" y="341"/>
                    <a:pt x="274" y="268"/>
                  </a:cubicBezTo>
                  <a:cubicBezTo>
                    <a:pt x="358" y="306"/>
                    <a:pt x="433" y="384"/>
                    <a:pt x="465" y="494"/>
                  </a:cubicBezTo>
                  <a:cubicBezTo>
                    <a:pt x="488" y="431"/>
                    <a:pt x="520" y="370"/>
                    <a:pt x="562" y="312"/>
                  </a:cubicBezTo>
                  <a:cubicBezTo>
                    <a:pt x="412" y="562"/>
                    <a:pt x="458" y="770"/>
                    <a:pt x="533" y="944"/>
                  </a:cubicBezTo>
                  <a:cubicBezTo>
                    <a:pt x="540" y="759"/>
                    <a:pt x="630" y="606"/>
                    <a:pt x="748" y="513"/>
                  </a:cubicBezTo>
                  <a:cubicBezTo>
                    <a:pt x="562" y="709"/>
                    <a:pt x="577" y="987"/>
                    <a:pt x="647" y="1177"/>
                  </a:cubicBezTo>
                  <a:cubicBezTo>
                    <a:pt x="687" y="1254"/>
                    <a:pt x="712" y="1307"/>
                    <a:pt x="723" y="1368"/>
                  </a:cubicBezTo>
                  <a:cubicBezTo>
                    <a:pt x="802" y="1219"/>
                    <a:pt x="871" y="1054"/>
                    <a:pt x="894" y="949"/>
                  </a:cubicBezTo>
                  <a:cubicBezTo>
                    <a:pt x="946" y="713"/>
                    <a:pt x="927" y="336"/>
                    <a:pt x="672" y="0"/>
                  </a:cubicBezTo>
                  <a:cubicBezTo>
                    <a:pt x="738" y="76"/>
                    <a:pt x="805" y="175"/>
                    <a:pt x="859" y="284"/>
                  </a:cubicBezTo>
                  <a:cubicBezTo>
                    <a:pt x="872" y="168"/>
                    <a:pt x="935" y="75"/>
                    <a:pt x="1014" y="21"/>
                  </a:cubicBezTo>
                  <a:cubicBezTo>
                    <a:pt x="879" y="127"/>
                    <a:pt x="877" y="278"/>
                    <a:pt x="908" y="399"/>
                  </a:cubicBezTo>
                  <a:cubicBezTo>
                    <a:pt x="968" y="553"/>
                    <a:pt x="1003" y="725"/>
                    <a:pt x="986" y="893"/>
                  </a:cubicBezTo>
                  <a:cubicBezTo>
                    <a:pt x="982" y="933"/>
                    <a:pt x="969" y="1057"/>
                    <a:pt x="947" y="1139"/>
                  </a:cubicBezTo>
                  <a:cubicBezTo>
                    <a:pt x="1083" y="947"/>
                    <a:pt x="1170" y="665"/>
                    <a:pt x="1123" y="297"/>
                  </a:cubicBezTo>
                  <a:cubicBezTo>
                    <a:pt x="1146" y="409"/>
                    <a:pt x="1154" y="538"/>
                    <a:pt x="1147" y="676"/>
                  </a:cubicBezTo>
                  <a:cubicBezTo>
                    <a:pt x="1253" y="558"/>
                    <a:pt x="1397" y="525"/>
                    <a:pt x="1517" y="551"/>
                  </a:cubicBezTo>
                  <a:cubicBezTo>
                    <a:pt x="1320" y="524"/>
                    <a:pt x="1198" y="640"/>
                    <a:pt x="1141" y="760"/>
                  </a:cubicBezTo>
                  <a:cubicBezTo>
                    <a:pt x="1125" y="887"/>
                    <a:pt x="1100" y="1011"/>
                    <a:pt x="1053" y="1131"/>
                  </a:cubicBezTo>
                  <a:cubicBezTo>
                    <a:pt x="1115" y="1108"/>
                    <a:pt x="1177" y="1101"/>
                    <a:pt x="1236" y="1105"/>
                  </a:cubicBezTo>
                  <a:cubicBezTo>
                    <a:pt x="1336" y="1065"/>
                    <a:pt x="1433" y="985"/>
                    <a:pt x="1448" y="831"/>
                  </a:cubicBezTo>
                  <a:cubicBezTo>
                    <a:pt x="1445" y="933"/>
                    <a:pt x="1395" y="1045"/>
                    <a:pt x="1299" y="1117"/>
                  </a:cubicBezTo>
                  <a:cubicBezTo>
                    <a:pt x="1371" y="1134"/>
                    <a:pt x="1442" y="1168"/>
                    <a:pt x="1500" y="1218"/>
                  </a:cubicBezTo>
                  <a:cubicBezTo>
                    <a:pt x="1270" y="1137"/>
                    <a:pt x="1113" y="1167"/>
                    <a:pt x="996" y="1251"/>
                  </a:cubicBezTo>
                  <a:cubicBezTo>
                    <a:pt x="976" y="1286"/>
                    <a:pt x="954" y="1325"/>
                    <a:pt x="929" y="1357"/>
                  </a:cubicBezTo>
                  <a:cubicBezTo>
                    <a:pt x="725" y="1640"/>
                    <a:pt x="611" y="1861"/>
                    <a:pt x="655" y="2132"/>
                  </a:cubicBezTo>
                  <a:cubicBezTo>
                    <a:pt x="389" y="2133"/>
                    <a:pt x="389" y="2133"/>
                    <a:pt x="389" y="2133"/>
                  </a:cubicBezTo>
                  <a:cubicBezTo>
                    <a:pt x="379" y="1934"/>
                    <a:pt x="437" y="1735"/>
                    <a:pt x="566" y="1551"/>
                  </a:cubicBezTo>
                  <a:cubicBezTo>
                    <a:pt x="585" y="1482"/>
                    <a:pt x="592" y="1424"/>
                    <a:pt x="587" y="1364"/>
                  </a:cubicBezTo>
                  <a:cubicBezTo>
                    <a:pt x="540" y="1242"/>
                    <a:pt x="476" y="1149"/>
                    <a:pt x="326" y="1121"/>
                  </a:cubicBezTo>
                  <a:cubicBezTo>
                    <a:pt x="323" y="1121"/>
                    <a:pt x="323" y="1121"/>
                    <a:pt x="323" y="1121"/>
                  </a:cubicBezTo>
                  <a:cubicBezTo>
                    <a:pt x="217" y="1123"/>
                    <a:pt x="99" y="1161"/>
                    <a:pt x="32" y="1300"/>
                  </a:cubicBezTo>
                  <a:cubicBezTo>
                    <a:pt x="67" y="1213"/>
                    <a:pt x="140" y="1133"/>
                    <a:pt x="243" y="1096"/>
                  </a:cubicBezTo>
                  <a:close/>
                </a:path>
              </a:pathLst>
            </a:custGeom>
            <a:solidFill>
              <a:srgbClr val="AEABAB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: Shape 40"/>
            <p:cNvSpPr>
              <a:spLocks/>
            </p:cNvSpPr>
            <p:nvPr/>
          </p:nvSpPr>
          <p:spPr bwMode="auto">
            <a:xfrm>
              <a:off x="9086186" y="2687567"/>
              <a:ext cx="195715" cy="337363"/>
            </a:xfrm>
            <a:custGeom>
              <a:avLst/>
              <a:gdLst>
                <a:gd name="T0" fmla="*/ 83 w 136"/>
                <a:gd name="T1" fmla="*/ 230 h 234"/>
                <a:gd name="T2" fmla="*/ 85 w 136"/>
                <a:gd name="T3" fmla="*/ 229 h 234"/>
                <a:gd name="T4" fmla="*/ 85 w 136"/>
                <a:gd name="T5" fmla="*/ 229 h 234"/>
                <a:gd name="T6" fmla="*/ 120 w 136"/>
                <a:gd name="T7" fmla="*/ 143 h 234"/>
                <a:gd name="T8" fmla="*/ 112 w 136"/>
                <a:gd name="T9" fmla="*/ 0 h 234"/>
                <a:gd name="T10" fmla="*/ 4 w 136"/>
                <a:gd name="T11" fmla="*/ 159 h 234"/>
                <a:gd name="T12" fmla="*/ 70 w 136"/>
                <a:gd name="T13" fmla="*/ 230 h 234"/>
                <a:gd name="T14" fmla="*/ 83 w 136"/>
                <a:gd name="T15" fmla="*/ 229 h 234"/>
                <a:gd name="T16" fmla="*/ 83 w 136"/>
                <a:gd name="T17" fmla="*/ 230 h 234"/>
                <a:gd name="T18" fmla="*/ 87 w 136"/>
                <a:gd name="T19" fmla="*/ 44 h 234"/>
                <a:gd name="T20" fmla="*/ 87 w 136"/>
                <a:gd name="T21" fmla="*/ 44 h 234"/>
                <a:gd name="T22" fmla="*/ 87 w 136"/>
                <a:gd name="T23" fmla="*/ 4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234">
                  <a:moveTo>
                    <a:pt x="83" y="230"/>
                  </a:moveTo>
                  <a:cubicBezTo>
                    <a:pt x="84" y="230"/>
                    <a:pt x="84" y="229"/>
                    <a:pt x="85" y="229"/>
                  </a:cubicBezTo>
                  <a:cubicBezTo>
                    <a:pt x="85" y="229"/>
                    <a:pt x="85" y="229"/>
                    <a:pt x="85" y="229"/>
                  </a:cubicBezTo>
                  <a:cubicBezTo>
                    <a:pt x="122" y="209"/>
                    <a:pt x="136" y="174"/>
                    <a:pt x="120" y="143"/>
                  </a:cubicBezTo>
                  <a:cubicBezTo>
                    <a:pt x="101" y="98"/>
                    <a:pt x="100" y="49"/>
                    <a:pt x="112" y="0"/>
                  </a:cubicBezTo>
                  <a:cubicBezTo>
                    <a:pt x="64" y="39"/>
                    <a:pt x="10" y="86"/>
                    <a:pt x="4" y="159"/>
                  </a:cubicBezTo>
                  <a:cubicBezTo>
                    <a:pt x="0" y="208"/>
                    <a:pt x="19" y="234"/>
                    <a:pt x="70" y="230"/>
                  </a:cubicBezTo>
                  <a:cubicBezTo>
                    <a:pt x="83" y="229"/>
                    <a:pt x="83" y="229"/>
                    <a:pt x="83" y="229"/>
                  </a:cubicBezTo>
                  <a:lnTo>
                    <a:pt x="83" y="230"/>
                  </a:lnTo>
                  <a:close/>
                  <a:moveTo>
                    <a:pt x="87" y="44"/>
                  </a:moveTo>
                  <a:cubicBezTo>
                    <a:pt x="87" y="44"/>
                    <a:pt x="87" y="44"/>
                    <a:pt x="87" y="44"/>
                  </a:cubicBezTo>
                  <a:cubicBezTo>
                    <a:pt x="87" y="44"/>
                    <a:pt x="87" y="44"/>
                    <a:pt x="8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: Shape 41"/>
            <p:cNvSpPr>
              <a:spLocks/>
            </p:cNvSpPr>
            <p:nvPr/>
          </p:nvSpPr>
          <p:spPr bwMode="auto">
            <a:xfrm>
              <a:off x="9645215" y="3153604"/>
              <a:ext cx="661749" cy="434680"/>
            </a:xfrm>
            <a:custGeom>
              <a:avLst/>
              <a:gdLst>
                <a:gd name="T0" fmla="*/ 0 w 459"/>
                <a:gd name="T1" fmla="*/ 113 h 302"/>
                <a:gd name="T2" fmla="*/ 197 w 459"/>
                <a:gd name="T3" fmla="*/ 278 h 302"/>
                <a:gd name="T4" fmla="*/ 459 w 459"/>
                <a:gd name="T5" fmla="*/ 277 h 302"/>
                <a:gd name="T6" fmla="*/ 189 w 459"/>
                <a:gd name="T7" fmla="*/ 36 h 302"/>
                <a:gd name="T8" fmla="*/ 12 w 459"/>
                <a:gd name="T9" fmla="*/ 85 h 302"/>
                <a:gd name="T10" fmla="*/ 12 w 459"/>
                <a:gd name="T11" fmla="*/ 85 h 302"/>
                <a:gd name="T12" fmla="*/ 12 w 459"/>
                <a:gd name="T13" fmla="*/ 85 h 302"/>
                <a:gd name="T14" fmla="*/ 7 w 459"/>
                <a:gd name="T15" fmla="*/ 91 h 302"/>
                <a:gd name="T16" fmla="*/ 9 w 459"/>
                <a:gd name="T17" fmla="*/ 91 h 302"/>
                <a:gd name="T18" fmla="*/ 0 w 459"/>
                <a:gd name="T19" fmla="*/ 11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9" h="302">
                  <a:moveTo>
                    <a:pt x="0" y="113"/>
                  </a:moveTo>
                  <a:cubicBezTo>
                    <a:pt x="7" y="226"/>
                    <a:pt x="79" y="302"/>
                    <a:pt x="197" y="278"/>
                  </a:cubicBezTo>
                  <a:cubicBezTo>
                    <a:pt x="285" y="260"/>
                    <a:pt x="367" y="245"/>
                    <a:pt x="459" y="277"/>
                  </a:cubicBezTo>
                  <a:cubicBezTo>
                    <a:pt x="397" y="155"/>
                    <a:pt x="309" y="65"/>
                    <a:pt x="189" y="36"/>
                  </a:cubicBezTo>
                  <a:cubicBezTo>
                    <a:pt x="189" y="36"/>
                    <a:pt x="78" y="0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7"/>
                    <a:pt x="9" y="89"/>
                    <a:pt x="7" y="91"/>
                  </a:cubicBezTo>
                  <a:cubicBezTo>
                    <a:pt x="8" y="91"/>
                    <a:pt x="8" y="91"/>
                    <a:pt x="9" y="91"/>
                  </a:cubicBezTo>
                  <a:lnTo>
                    <a:pt x="0" y="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: Shape 42"/>
            <p:cNvSpPr>
              <a:spLocks/>
            </p:cNvSpPr>
            <p:nvPr/>
          </p:nvSpPr>
          <p:spPr bwMode="auto">
            <a:xfrm>
              <a:off x="9565200" y="3477992"/>
              <a:ext cx="185982" cy="303842"/>
            </a:xfrm>
            <a:custGeom>
              <a:avLst/>
              <a:gdLst>
                <a:gd name="T0" fmla="*/ 50 w 129"/>
                <a:gd name="T1" fmla="*/ 211 h 211"/>
                <a:gd name="T2" fmla="*/ 44 w 129"/>
                <a:gd name="T3" fmla="*/ 209 h 211"/>
                <a:gd name="T4" fmla="*/ 44 w 129"/>
                <a:gd name="T5" fmla="*/ 209 h 211"/>
                <a:gd name="T6" fmla="*/ 44 w 129"/>
                <a:gd name="T7" fmla="*/ 209 h 211"/>
                <a:gd name="T8" fmla="*/ 9 w 129"/>
                <a:gd name="T9" fmla="*/ 134 h 211"/>
                <a:gd name="T10" fmla="*/ 1 w 129"/>
                <a:gd name="T11" fmla="*/ 0 h 211"/>
                <a:gd name="T12" fmla="*/ 121 w 129"/>
                <a:gd name="T13" fmla="*/ 134 h 211"/>
                <a:gd name="T14" fmla="*/ 57 w 129"/>
                <a:gd name="T15" fmla="*/ 211 h 211"/>
                <a:gd name="T16" fmla="*/ 50 w 129"/>
                <a:gd name="T17" fmla="*/ 210 h 211"/>
                <a:gd name="T18" fmla="*/ 50 w 129"/>
                <a:gd name="T1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11">
                  <a:moveTo>
                    <a:pt x="50" y="211"/>
                  </a:moveTo>
                  <a:cubicBezTo>
                    <a:pt x="48" y="211"/>
                    <a:pt x="46" y="210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10" y="195"/>
                    <a:pt x="0" y="165"/>
                    <a:pt x="9" y="134"/>
                  </a:cubicBezTo>
                  <a:cubicBezTo>
                    <a:pt x="21" y="88"/>
                    <a:pt x="18" y="45"/>
                    <a:pt x="1" y="0"/>
                  </a:cubicBezTo>
                  <a:cubicBezTo>
                    <a:pt x="51" y="31"/>
                    <a:pt x="106" y="67"/>
                    <a:pt x="121" y="134"/>
                  </a:cubicBezTo>
                  <a:cubicBezTo>
                    <a:pt x="129" y="180"/>
                    <a:pt x="109" y="207"/>
                    <a:pt x="57" y="211"/>
                  </a:cubicBezTo>
                  <a:cubicBezTo>
                    <a:pt x="50" y="210"/>
                    <a:pt x="50" y="210"/>
                    <a:pt x="50" y="210"/>
                  </a:cubicBezTo>
                  <a:lnTo>
                    <a:pt x="50" y="2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: Shape 43"/>
            <p:cNvSpPr>
              <a:spLocks/>
            </p:cNvSpPr>
            <p:nvPr/>
          </p:nvSpPr>
          <p:spPr bwMode="auto">
            <a:xfrm>
              <a:off x="9627913" y="4109464"/>
              <a:ext cx="522264" cy="730953"/>
            </a:xfrm>
            <a:custGeom>
              <a:avLst/>
              <a:gdLst>
                <a:gd name="T0" fmla="*/ 28 w 362"/>
                <a:gd name="T1" fmla="*/ 104 h 507"/>
                <a:gd name="T2" fmla="*/ 25 w 362"/>
                <a:gd name="T3" fmla="*/ 116 h 507"/>
                <a:gd name="T4" fmla="*/ 102 w 362"/>
                <a:gd name="T5" fmla="*/ 291 h 507"/>
                <a:gd name="T6" fmla="*/ 319 w 362"/>
                <a:gd name="T7" fmla="*/ 507 h 507"/>
                <a:gd name="T8" fmla="*/ 266 w 362"/>
                <a:gd name="T9" fmla="*/ 83 h 507"/>
                <a:gd name="T10" fmla="*/ 48 w 362"/>
                <a:gd name="T11" fmla="*/ 78 h 507"/>
                <a:gd name="T12" fmla="*/ 48 w 362"/>
                <a:gd name="T13" fmla="*/ 78 h 507"/>
                <a:gd name="T14" fmla="*/ 48 w 362"/>
                <a:gd name="T15" fmla="*/ 78 h 507"/>
                <a:gd name="T16" fmla="*/ 43 w 362"/>
                <a:gd name="T17" fmla="*/ 83 h 507"/>
                <a:gd name="T18" fmla="*/ 44 w 362"/>
                <a:gd name="T19" fmla="*/ 83 h 507"/>
                <a:gd name="T20" fmla="*/ 28 w 362"/>
                <a:gd name="T21" fmla="*/ 104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2" h="507">
                  <a:moveTo>
                    <a:pt x="28" y="104"/>
                  </a:moveTo>
                  <a:cubicBezTo>
                    <a:pt x="27" y="108"/>
                    <a:pt x="26" y="112"/>
                    <a:pt x="25" y="116"/>
                  </a:cubicBezTo>
                  <a:cubicBezTo>
                    <a:pt x="0" y="199"/>
                    <a:pt x="35" y="259"/>
                    <a:pt x="102" y="291"/>
                  </a:cubicBezTo>
                  <a:cubicBezTo>
                    <a:pt x="196" y="335"/>
                    <a:pt x="268" y="409"/>
                    <a:pt x="319" y="507"/>
                  </a:cubicBezTo>
                  <a:cubicBezTo>
                    <a:pt x="342" y="367"/>
                    <a:pt x="362" y="210"/>
                    <a:pt x="266" y="83"/>
                  </a:cubicBezTo>
                  <a:cubicBezTo>
                    <a:pt x="203" y="0"/>
                    <a:pt x="127" y="0"/>
                    <a:pt x="48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6" y="80"/>
                    <a:pt x="45" y="81"/>
                    <a:pt x="43" y="83"/>
                  </a:cubicBezTo>
                  <a:cubicBezTo>
                    <a:pt x="44" y="83"/>
                    <a:pt x="44" y="83"/>
                    <a:pt x="44" y="83"/>
                  </a:cubicBezTo>
                  <a:lnTo>
                    <a:pt x="28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: Shape 44"/>
            <p:cNvSpPr>
              <a:spLocks/>
            </p:cNvSpPr>
            <p:nvPr/>
          </p:nvSpPr>
          <p:spPr bwMode="auto">
            <a:xfrm>
              <a:off x="8588795" y="3162256"/>
              <a:ext cx="206525" cy="165438"/>
            </a:xfrm>
            <a:custGeom>
              <a:avLst/>
              <a:gdLst>
                <a:gd name="T0" fmla="*/ 16 w 143"/>
                <a:gd name="T1" fmla="*/ 94 h 115"/>
                <a:gd name="T2" fmla="*/ 93 w 143"/>
                <a:gd name="T3" fmla="*/ 76 h 115"/>
                <a:gd name="T4" fmla="*/ 143 w 143"/>
                <a:gd name="T5" fmla="*/ 10 h 115"/>
                <a:gd name="T6" fmla="*/ 35 w 143"/>
                <a:gd name="T7" fmla="*/ 31 h 115"/>
                <a:gd name="T8" fmla="*/ 11 w 143"/>
                <a:gd name="T9" fmla="*/ 86 h 115"/>
                <a:gd name="T10" fmla="*/ 18 w 143"/>
                <a:gd name="T11" fmla="*/ 91 h 115"/>
                <a:gd name="T12" fmla="*/ 18 w 143"/>
                <a:gd name="T13" fmla="*/ 91 h 115"/>
                <a:gd name="T14" fmla="*/ 16 w 143"/>
                <a:gd name="T15" fmla="*/ 9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115">
                  <a:moveTo>
                    <a:pt x="16" y="94"/>
                  </a:moveTo>
                  <a:cubicBezTo>
                    <a:pt x="45" y="115"/>
                    <a:pt x="76" y="111"/>
                    <a:pt x="93" y="76"/>
                  </a:cubicBezTo>
                  <a:cubicBezTo>
                    <a:pt x="106" y="51"/>
                    <a:pt x="118" y="27"/>
                    <a:pt x="143" y="10"/>
                  </a:cubicBezTo>
                  <a:cubicBezTo>
                    <a:pt x="102" y="0"/>
                    <a:pt x="66" y="7"/>
                    <a:pt x="35" y="31"/>
                  </a:cubicBezTo>
                  <a:cubicBezTo>
                    <a:pt x="35" y="31"/>
                    <a:pt x="0" y="51"/>
                    <a:pt x="11" y="86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7" y="92"/>
                    <a:pt x="17" y="93"/>
                    <a:pt x="16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: Shape 45"/>
            <p:cNvSpPr>
              <a:spLocks/>
            </p:cNvSpPr>
            <p:nvPr/>
          </p:nvSpPr>
          <p:spPr bwMode="auto">
            <a:xfrm>
              <a:off x="8287115" y="2779478"/>
              <a:ext cx="375209" cy="274647"/>
            </a:xfrm>
            <a:custGeom>
              <a:avLst/>
              <a:gdLst>
                <a:gd name="T0" fmla="*/ 45 w 260"/>
                <a:gd name="T1" fmla="*/ 166 h 190"/>
                <a:gd name="T2" fmla="*/ 140 w 260"/>
                <a:gd name="T3" fmla="*/ 143 h 190"/>
                <a:gd name="T4" fmla="*/ 260 w 260"/>
                <a:gd name="T5" fmla="*/ 43 h 190"/>
                <a:gd name="T6" fmla="*/ 53 w 260"/>
                <a:gd name="T7" fmla="*/ 42 h 190"/>
                <a:gd name="T8" fmla="*/ 37 w 260"/>
                <a:gd name="T9" fmla="*/ 158 h 190"/>
                <a:gd name="T10" fmla="*/ 45 w 260"/>
                <a:gd name="T11" fmla="*/ 16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0" h="190">
                  <a:moveTo>
                    <a:pt x="45" y="166"/>
                  </a:moveTo>
                  <a:cubicBezTo>
                    <a:pt x="84" y="190"/>
                    <a:pt x="120" y="175"/>
                    <a:pt x="140" y="143"/>
                  </a:cubicBezTo>
                  <a:cubicBezTo>
                    <a:pt x="168" y="96"/>
                    <a:pt x="208" y="63"/>
                    <a:pt x="260" y="43"/>
                  </a:cubicBezTo>
                  <a:cubicBezTo>
                    <a:pt x="194" y="20"/>
                    <a:pt x="119" y="0"/>
                    <a:pt x="53" y="42"/>
                  </a:cubicBezTo>
                  <a:cubicBezTo>
                    <a:pt x="7" y="67"/>
                    <a:pt x="0" y="111"/>
                    <a:pt x="37" y="158"/>
                  </a:cubicBezTo>
                  <a:lnTo>
                    <a:pt x="45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: Shape 46"/>
            <p:cNvSpPr>
              <a:spLocks/>
            </p:cNvSpPr>
            <p:nvPr/>
          </p:nvSpPr>
          <p:spPr bwMode="auto">
            <a:xfrm>
              <a:off x="7519399" y="2699463"/>
              <a:ext cx="523345" cy="371964"/>
            </a:xfrm>
            <a:custGeom>
              <a:avLst/>
              <a:gdLst>
                <a:gd name="T0" fmla="*/ 355 w 363"/>
                <a:gd name="T1" fmla="*/ 179 h 258"/>
                <a:gd name="T2" fmla="*/ 161 w 363"/>
                <a:gd name="T3" fmla="*/ 186 h 258"/>
                <a:gd name="T4" fmla="*/ 0 w 363"/>
                <a:gd name="T5" fmla="*/ 58 h 258"/>
                <a:gd name="T6" fmla="*/ 274 w 363"/>
                <a:gd name="T7" fmla="*/ 41 h 258"/>
                <a:gd name="T8" fmla="*/ 362 w 363"/>
                <a:gd name="T9" fmla="*/ 163 h 258"/>
                <a:gd name="T10" fmla="*/ 355 w 363"/>
                <a:gd name="T11" fmla="*/ 17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58">
                  <a:moveTo>
                    <a:pt x="355" y="179"/>
                  </a:moveTo>
                  <a:cubicBezTo>
                    <a:pt x="299" y="248"/>
                    <a:pt x="219" y="258"/>
                    <a:pt x="161" y="186"/>
                  </a:cubicBezTo>
                  <a:cubicBezTo>
                    <a:pt x="115" y="131"/>
                    <a:pt x="70" y="80"/>
                    <a:pt x="0" y="58"/>
                  </a:cubicBezTo>
                  <a:cubicBezTo>
                    <a:pt x="92" y="13"/>
                    <a:pt x="185" y="0"/>
                    <a:pt x="274" y="41"/>
                  </a:cubicBezTo>
                  <a:cubicBezTo>
                    <a:pt x="274" y="41"/>
                    <a:pt x="363" y="74"/>
                    <a:pt x="362" y="163"/>
                  </a:cubicBezTo>
                  <a:lnTo>
                    <a:pt x="355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: Shape 47"/>
            <p:cNvSpPr>
              <a:spLocks/>
            </p:cNvSpPr>
            <p:nvPr/>
          </p:nvSpPr>
          <p:spPr bwMode="auto">
            <a:xfrm>
              <a:off x="6991729" y="3116841"/>
              <a:ext cx="728790" cy="454143"/>
            </a:xfrm>
            <a:custGeom>
              <a:avLst/>
              <a:gdLst>
                <a:gd name="T0" fmla="*/ 506 w 506"/>
                <a:gd name="T1" fmla="*/ 134 h 315"/>
                <a:gd name="T2" fmla="*/ 268 w 506"/>
                <a:gd name="T3" fmla="*/ 261 h 315"/>
                <a:gd name="T4" fmla="*/ 0 w 506"/>
                <a:gd name="T5" fmla="*/ 202 h 315"/>
                <a:gd name="T6" fmla="*/ 327 w 506"/>
                <a:gd name="T7" fmla="*/ 11 h 315"/>
                <a:gd name="T8" fmla="*/ 503 w 506"/>
                <a:gd name="T9" fmla="*/ 110 h 315"/>
                <a:gd name="T10" fmla="*/ 506 w 506"/>
                <a:gd name="T11" fmla="*/ 13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6" h="315">
                  <a:moveTo>
                    <a:pt x="506" y="134"/>
                  </a:moveTo>
                  <a:cubicBezTo>
                    <a:pt x="477" y="250"/>
                    <a:pt x="386" y="315"/>
                    <a:pt x="268" y="261"/>
                  </a:cubicBezTo>
                  <a:cubicBezTo>
                    <a:pt x="184" y="222"/>
                    <a:pt x="101" y="189"/>
                    <a:pt x="0" y="202"/>
                  </a:cubicBezTo>
                  <a:cubicBezTo>
                    <a:pt x="88" y="90"/>
                    <a:pt x="196" y="17"/>
                    <a:pt x="327" y="11"/>
                  </a:cubicBezTo>
                  <a:cubicBezTo>
                    <a:pt x="327" y="11"/>
                    <a:pt x="457" y="0"/>
                    <a:pt x="503" y="110"/>
                  </a:cubicBezTo>
                  <a:lnTo>
                    <a:pt x="506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: Shape 48"/>
            <p:cNvSpPr>
              <a:spLocks/>
            </p:cNvSpPr>
            <p:nvPr/>
          </p:nvSpPr>
          <p:spPr bwMode="auto">
            <a:xfrm>
              <a:off x="7581032" y="3590445"/>
              <a:ext cx="126510" cy="195715"/>
            </a:xfrm>
            <a:custGeom>
              <a:avLst/>
              <a:gdLst>
                <a:gd name="T0" fmla="*/ 50 w 88"/>
                <a:gd name="T1" fmla="*/ 136 h 136"/>
                <a:gd name="T2" fmla="*/ 80 w 88"/>
                <a:gd name="T3" fmla="*/ 87 h 136"/>
                <a:gd name="T4" fmla="*/ 88 w 88"/>
                <a:gd name="T5" fmla="*/ 0 h 136"/>
                <a:gd name="T6" fmla="*/ 7 w 88"/>
                <a:gd name="T7" fmla="*/ 83 h 136"/>
                <a:gd name="T8" fmla="*/ 44 w 88"/>
                <a:gd name="T9" fmla="*/ 133 h 136"/>
                <a:gd name="T10" fmla="*/ 50 w 88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36">
                  <a:moveTo>
                    <a:pt x="50" y="136"/>
                  </a:moveTo>
                  <a:cubicBezTo>
                    <a:pt x="73" y="127"/>
                    <a:pt x="83" y="108"/>
                    <a:pt x="80" y="87"/>
                  </a:cubicBezTo>
                  <a:cubicBezTo>
                    <a:pt x="71" y="57"/>
                    <a:pt x="76" y="27"/>
                    <a:pt x="88" y="0"/>
                  </a:cubicBezTo>
                  <a:cubicBezTo>
                    <a:pt x="55" y="17"/>
                    <a:pt x="19" y="39"/>
                    <a:pt x="7" y="83"/>
                  </a:cubicBezTo>
                  <a:cubicBezTo>
                    <a:pt x="0" y="110"/>
                    <a:pt x="11" y="129"/>
                    <a:pt x="44" y="133"/>
                  </a:cubicBezTo>
                  <a:lnTo>
                    <a:pt x="50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: Shape 49"/>
            <p:cNvSpPr>
              <a:spLocks/>
            </p:cNvSpPr>
            <p:nvPr/>
          </p:nvSpPr>
          <p:spPr bwMode="auto">
            <a:xfrm>
              <a:off x="7348555" y="4265170"/>
              <a:ext cx="447655" cy="722302"/>
            </a:xfrm>
            <a:custGeom>
              <a:avLst/>
              <a:gdLst>
                <a:gd name="T0" fmla="*/ 234 w 310"/>
                <a:gd name="T1" fmla="*/ 23 h 501"/>
                <a:gd name="T2" fmla="*/ 232 w 310"/>
                <a:gd name="T3" fmla="*/ 284 h 501"/>
                <a:gd name="T4" fmla="*/ 86 w 310"/>
                <a:gd name="T5" fmla="*/ 501 h 501"/>
                <a:gd name="T6" fmla="*/ 77 w 310"/>
                <a:gd name="T7" fmla="*/ 78 h 501"/>
                <a:gd name="T8" fmla="*/ 215 w 310"/>
                <a:gd name="T9" fmla="*/ 13 h 501"/>
                <a:gd name="T10" fmla="*/ 234 w 310"/>
                <a:gd name="T11" fmla="*/ 23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501">
                  <a:moveTo>
                    <a:pt x="234" y="23"/>
                  </a:moveTo>
                  <a:cubicBezTo>
                    <a:pt x="295" y="110"/>
                    <a:pt x="310" y="210"/>
                    <a:pt x="232" y="284"/>
                  </a:cubicBezTo>
                  <a:cubicBezTo>
                    <a:pt x="156" y="359"/>
                    <a:pt x="102" y="417"/>
                    <a:pt x="86" y="501"/>
                  </a:cubicBezTo>
                  <a:cubicBezTo>
                    <a:pt x="26" y="354"/>
                    <a:pt x="0" y="206"/>
                    <a:pt x="77" y="78"/>
                  </a:cubicBezTo>
                  <a:cubicBezTo>
                    <a:pt x="117" y="12"/>
                    <a:pt x="166" y="0"/>
                    <a:pt x="215" y="13"/>
                  </a:cubicBezTo>
                  <a:lnTo>
                    <a:pt x="234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: Shape 22"/>
            <p:cNvSpPr>
              <a:spLocks/>
            </p:cNvSpPr>
            <p:nvPr/>
          </p:nvSpPr>
          <p:spPr bwMode="auto">
            <a:xfrm>
              <a:off x="7752344" y="5318119"/>
              <a:ext cx="1112224" cy="214922"/>
            </a:xfrm>
            <a:custGeom>
              <a:avLst/>
              <a:gdLst>
                <a:gd name="T0" fmla="*/ 11 w 87"/>
                <a:gd name="T1" fmla="*/ 5 h 17"/>
                <a:gd name="T2" fmla="*/ 12 w 87"/>
                <a:gd name="T3" fmla="*/ 5 h 17"/>
                <a:gd name="T4" fmla="*/ 20 w 87"/>
                <a:gd name="T5" fmla="*/ 6 h 17"/>
                <a:gd name="T6" fmla="*/ 24 w 87"/>
                <a:gd name="T7" fmla="*/ 4 h 17"/>
                <a:gd name="T8" fmla="*/ 27 w 87"/>
                <a:gd name="T9" fmla="*/ 5 h 17"/>
                <a:gd name="T10" fmla="*/ 29 w 87"/>
                <a:gd name="T11" fmla="*/ 6 h 17"/>
                <a:gd name="T12" fmla="*/ 34 w 87"/>
                <a:gd name="T13" fmla="*/ 2 h 17"/>
                <a:gd name="T14" fmla="*/ 37 w 87"/>
                <a:gd name="T15" fmla="*/ 3 h 17"/>
                <a:gd name="T16" fmla="*/ 40 w 87"/>
                <a:gd name="T17" fmla="*/ 3 h 17"/>
                <a:gd name="T18" fmla="*/ 42 w 87"/>
                <a:gd name="T19" fmla="*/ 1 h 17"/>
                <a:gd name="T20" fmla="*/ 47 w 87"/>
                <a:gd name="T21" fmla="*/ 2 h 17"/>
                <a:gd name="T22" fmla="*/ 50 w 87"/>
                <a:gd name="T23" fmla="*/ 1 h 17"/>
                <a:gd name="T24" fmla="*/ 53 w 87"/>
                <a:gd name="T25" fmla="*/ 1 h 17"/>
                <a:gd name="T26" fmla="*/ 59 w 87"/>
                <a:gd name="T27" fmla="*/ 5 h 17"/>
                <a:gd name="T28" fmla="*/ 64 w 87"/>
                <a:gd name="T29" fmla="*/ 2 h 17"/>
                <a:gd name="T30" fmla="*/ 69 w 87"/>
                <a:gd name="T31" fmla="*/ 5 h 17"/>
                <a:gd name="T32" fmla="*/ 75 w 87"/>
                <a:gd name="T33" fmla="*/ 5 h 17"/>
                <a:gd name="T34" fmla="*/ 81 w 87"/>
                <a:gd name="T35" fmla="*/ 8 h 17"/>
                <a:gd name="T36" fmla="*/ 84 w 87"/>
                <a:gd name="T37" fmla="*/ 9 h 17"/>
                <a:gd name="T38" fmla="*/ 84 w 87"/>
                <a:gd name="T39" fmla="*/ 16 h 17"/>
                <a:gd name="T40" fmla="*/ 76 w 87"/>
                <a:gd name="T41" fmla="*/ 17 h 17"/>
                <a:gd name="T42" fmla="*/ 54 w 87"/>
                <a:gd name="T43" fmla="*/ 17 h 17"/>
                <a:gd name="T44" fmla="*/ 31 w 87"/>
                <a:gd name="T45" fmla="*/ 15 h 17"/>
                <a:gd name="T46" fmla="*/ 15 w 87"/>
                <a:gd name="T47" fmla="*/ 14 h 17"/>
                <a:gd name="T48" fmla="*/ 13 w 87"/>
                <a:gd name="T49" fmla="*/ 14 h 17"/>
                <a:gd name="T50" fmla="*/ 4 w 87"/>
                <a:gd name="T51" fmla="*/ 8 h 17"/>
                <a:gd name="T52" fmla="*/ 11 w 87"/>
                <a:gd name="T5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" h="17">
                  <a:moveTo>
                    <a:pt x="11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6" y="3"/>
                    <a:pt x="17" y="3"/>
                    <a:pt x="20" y="6"/>
                  </a:cubicBezTo>
                  <a:cubicBezTo>
                    <a:pt x="20" y="7"/>
                    <a:pt x="23" y="4"/>
                    <a:pt x="24" y="4"/>
                  </a:cubicBezTo>
                  <a:cubicBezTo>
                    <a:pt x="25" y="4"/>
                    <a:pt x="26" y="5"/>
                    <a:pt x="27" y="5"/>
                  </a:cubicBezTo>
                  <a:cubicBezTo>
                    <a:pt x="28" y="5"/>
                    <a:pt x="28" y="6"/>
                    <a:pt x="29" y="6"/>
                  </a:cubicBezTo>
                  <a:cubicBezTo>
                    <a:pt x="32" y="6"/>
                    <a:pt x="32" y="3"/>
                    <a:pt x="34" y="2"/>
                  </a:cubicBezTo>
                  <a:cubicBezTo>
                    <a:pt x="35" y="2"/>
                    <a:pt x="36" y="2"/>
                    <a:pt x="37" y="3"/>
                  </a:cubicBezTo>
                  <a:cubicBezTo>
                    <a:pt x="38" y="3"/>
                    <a:pt x="39" y="4"/>
                    <a:pt x="40" y="3"/>
                  </a:cubicBezTo>
                  <a:cubicBezTo>
                    <a:pt x="41" y="3"/>
                    <a:pt x="41" y="1"/>
                    <a:pt x="42" y="1"/>
                  </a:cubicBezTo>
                  <a:cubicBezTo>
                    <a:pt x="44" y="0"/>
                    <a:pt x="45" y="2"/>
                    <a:pt x="47" y="2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1" y="1"/>
                    <a:pt x="52" y="0"/>
                    <a:pt x="53" y="1"/>
                  </a:cubicBezTo>
                  <a:cubicBezTo>
                    <a:pt x="56" y="1"/>
                    <a:pt x="57" y="3"/>
                    <a:pt x="59" y="5"/>
                  </a:cubicBezTo>
                  <a:cubicBezTo>
                    <a:pt x="59" y="2"/>
                    <a:pt x="62" y="2"/>
                    <a:pt x="64" y="2"/>
                  </a:cubicBezTo>
                  <a:cubicBezTo>
                    <a:pt x="67" y="1"/>
                    <a:pt x="68" y="3"/>
                    <a:pt x="69" y="5"/>
                  </a:cubicBezTo>
                  <a:cubicBezTo>
                    <a:pt x="69" y="4"/>
                    <a:pt x="74" y="4"/>
                    <a:pt x="75" y="5"/>
                  </a:cubicBezTo>
                  <a:cubicBezTo>
                    <a:pt x="77" y="5"/>
                    <a:pt x="79" y="7"/>
                    <a:pt x="81" y="8"/>
                  </a:cubicBezTo>
                  <a:cubicBezTo>
                    <a:pt x="82" y="8"/>
                    <a:pt x="83" y="8"/>
                    <a:pt x="84" y="9"/>
                  </a:cubicBezTo>
                  <a:cubicBezTo>
                    <a:pt x="86" y="11"/>
                    <a:pt x="87" y="15"/>
                    <a:pt x="84" y="16"/>
                  </a:cubicBezTo>
                  <a:cubicBezTo>
                    <a:pt x="81" y="17"/>
                    <a:pt x="78" y="17"/>
                    <a:pt x="76" y="17"/>
                  </a:cubicBezTo>
                  <a:cubicBezTo>
                    <a:pt x="68" y="17"/>
                    <a:pt x="61" y="17"/>
                    <a:pt x="54" y="17"/>
                  </a:cubicBezTo>
                  <a:cubicBezTo>
                    <a:pt x="46" y="16"/>
                    <a:pt x="39" y="15"/>
                    <a:pt x="31" y="15"/>
                  </a:cubicBezTo>
                  <a:cubicBezTo>
                    <a:pt x="26" y="15"/>
                    <a:pt x="21" y="14"/>
                    <a:pt x="15" y="14"/>
                  </a:cubicBezTo>
                  <a:cubicBezTo>
                    <a:pt x="15" y="14"/>
                    <a:pt x="14" y="14"/>
                    <a:pt x="13" y="14"/>
                  </a:cubicBezTo>
                  <a:cubicBezTo>
                    <a:pt x="9" y="14"/>
                    <a:pt x="0" y="14"/>
                    <a:pt x="4" y="8"/>
                  </a:cubicBezTo>
                  <a:cubicBezTo>
                    <a:pt x="6" y="5"/>
                    <a:pt x="9" y="6"/>
                    <a:pt x="11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: Shape 23"/>
            <p:cNvSpPr>
              <a:spLocks/>
            </p:cNvSpPr>
            <p:nvPr/>
          </p:nvSpPr>
          <p:spPr bwMode="auto">
            <a:xfrm>
              <a:off x="7526676" y="5613636"/>
              <a:ext cx="1552813" cy="1004810"/>
            </a:xfrm>
            <a:custGeom>
              <a:avLst/>
              <a:gdLst>
                <a:gd name="T0" fmla="*/ 234 w 289"/>
                <a:gd name="T1" fmla="*/ 234 h 234"/>
                <a:gd name="T2" fmla="*/ 54 w 289"/>
                <a:gd name="T3" fmla="*/ 234 h 234"/>
                <a:gd name="T4" fmla="*/ 0 w 289"/>
                <a:gd name="T5" fmla="*/ 0 h 234"/>
                <a:gd name="T6" fmla="*/ 289 w 289"/>
                <a:gd name="T7" fmla="*/ 0 h 234"/>
                <a:gd name="T8" fmla="*/ 234 w 289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34">
                  <a:moveTo>
                    <a:pt x="234" y="234"/>
                  </a:moveTo>
                  <a:lnTo>
                    <a:pt x="54" y="234"/>
                  </a:lnTo>
                  <a:lnTo>
                    <a:pt x="0" y="0"/>
                  </a:lnTo>
                  <a:lnTo>
                    <a:pt x="289" y="0"/>
                  </a:lnTo>
                  <a:lnTo>
                    <a:pt x="234" y="234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: Shape 24"/>
            <p:cNvSpPr>
              <a:spLocks/>
            </p:cNvSpPr>
            <p:nvPr/>
          </p:nvSpPr>
          <p:spPr bwMode="auto">
            <a:xfrm>
              <a:off x="7526676" y="5383158"/>
              <a:ext cx="1552813" cy="1257295"/>
            </a:xfrm>
            <a:custGeom>
              <a:avLst/>
              <a:gdLst>
                <a:gd name="T0" fmla="*/ 234 w 289"/>
                <a:gd name="T1" fmla="*/ 234 h 234"/>
                <a:gd name="T2" fmla="*/ 54 w 289"/>
                <a:gd name="T3" fmla="*/ 234 h 234"/>
                <a:gd name="T4" fmla="*/ 0 w 289"/>
                <a:gd name="T5" fmla="*/ 0 h 234"/>
                <a:gd name="T6" fmla="*/ 289 w 289"/>
                <a:gd name="T7" fmla="*/ 0 h 234"/>
                <a:gd name="T8" fmla="*/ 234 w 289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34">
                  <a:moveTo>
                    <a:pt x="234" y="234"/>
                  </a:moveTo>
                  <a:lnTo>
                    <a:pt x="54" y="234"/>
                  </a:lnTo>
                  <a:lnTo>
                    <a:pt x="0" y="0"/>
                  </a:lnTo>
                  <a:lnTo>
                    <a:pt x="289" y="0"/>
                  </a:lnTo>
                  <a:lnTo>
                    <a:pt x="234" y="2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: Shape 25"/>
            <p:cNvSpPr>
              <a:spLocks/>
            </p:cNvSpPr>
            <p:nvPr/>
          </p:nvSpPr>
          <p:spPr bwMode="auto">
            <a:xfrm>
              <a:off x="7462199" y="5447072"/>
              <a:ext cx="1681767" cy="306265"/>
            </a:xfrm>
            <a:custGeom>
              <a:avLst/>
              <a:gdLst>
                <a:gd name="T0" fmla="*/ 313 w 313"/>
                <a:gd name="T1" fmla="*/ 54 h 57"/>
                <a:gd name="T2" fmla="*/ 296 w 313"/>
                <a:gd name="T3" fmla="*/ 54 h 57"/>
                <a:gd name="T4" fmla="*/ 296 w 313"/>
                <a:gd name="T5" fmla="*/ 57 h 57"/>
                <a:gd name="T6" fmla="*/ 313 w 313"/>
                <a:gd name="T7" fmla="*/ 57 h 57"/>
                <a:gd name="T8" fmla="*/ 313 w 313"/>
                <a:gd name="T9" fmla="*/ 54 h 57"/>
                <a:gd name="T10" fmla="*/ 0 w 313"/>
                <a:gd name="T11" fmla="*/ 0 h 57"/>
                <a:gd name="T12" fmla="*/ 0 w 313"/>
                <a:gd name="T13" fmla="*/ 0 h 57"/>
                <a:gd name="T14" fmla="*/ 0 w 313"/>
                <a:gd name="T15" fmla="*/ 57 h 57"/>
                <a:gd name="T16" fmla="*/ 16 w 313"/>
                <a:gd name="T17" fmla="*/ 57 h 57"/>
                <a:gd name="T18" fmla="*/ 16 w 313"/>
                <a:gd name="T19" fmla="*/ 54 h 57"/>
                <a:gd name="T20" fmla="*/ 0 w 313"/>
                <a:gd name="T21" fmla="*/ 54 h 57"/>
                <a:gd name="T22" fmla="*/ 0 w 313"/>
                <a:gd name="T2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3" h="57">
                  <a:moveTo>
                    <a:pt x="313" y="54"/>
                  </a:moveTo>
                  <a:lnTo>
                    <a:pt x="296" y="54"/>
                  </a:lnTo>
                  <a:lnTo>
                    <a:pt x="296" y="57"/>
                  </a:lnTo>
                  <a:lnTo>
                    <a:pt x="313" y="57"/>
                  </a:lnTo>
                  <a:lnTo>
                    <a:pt x="313" y="54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6" y="57"/>
                  </a:lnTo>
                  <a:lnTo>
                    <a:pt x="16" y="54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: Shape 26"/>
            <p:cNvSpPr>
              <a:spLocks/>
            </p:cNvSpPr>
            <p:nvPr/>
          </p:nvSpPr>
          <p:spPr bwMode="auto">
            <a:xfrm>
              <a:off x="7462199" y="5447072"/>
              <a:ext cx="1681767" cy="306265"/>
            </a:xfrm>
            <a:custGeom>
              <a:avLst/>
              <a:gdLst>
                <a:gd name="T0" fmla="*/ 313 w 313"/>
                <a:gd name="T1" fmla="*/ 54 h 57"/>
                <a:gd name="T2" fmla="*/ 296 w 313"/>
                <a:gd name="T3" fmla="*/ 54 h 57"/>
                <a:gd name="T4" fmla="*/ 296 w 313"/>
                <a:gd name="T5" fmla="*/ 57 h 57"/>
                <a:gd name="T6" fmla="*/ 313 w 313"/>
                <a:gd name="T7" fmla="*/ 57 h 57"/>
                <a:gd name="T8" fmla="*/ 313 w 313"/>
                <a:gd name="T9" fmla="*/ 54 h 57"/>
                <a:gd name="T10" fmla="*/ 0 w 313"/>
                <a:gd name="T11" fmla="*/ 0 h 57"/>
                <a:gd name="T12" fmla="*/ 0 w 313"/>
                <a:gd name="T13" fmla="*/ 0 h 57"/>
                <a:gd name="T14" fmla="*/ 0 w 313"/>
                <a:gd name="T15" fmla="*/ 57 h 57"/>
                <a:gd name="T16" fmla="*/ 16 w 313"/>
                <a:gd name="T17" fmla="*/ 57 h 57"/>
                <a:gd name="T18" fmla="*/ 16 w 313"/>
                <a:gd name="T19" fmla="*/ 54 h 57"/>
                <a:gd name="T20" fmla="*/ 0 w 313"/>
                <a:gd name="T21" fmla="*/ 54 h 57"/>
                <a:gd name="T22" fmla="*/ 0 w 313"/>
                <a:gd name="T2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3" h="57">
                  <a:moveTo>
                    <a:pt x="313" y="54"/>
                  </a:moveTo>
                  <a:lnTo>
                    <a:pt x="296" y="54"/>
                  </a:lnTo>
                  <a:lnTo>
                    <a:pt x="296" y="57"/>
                  </a:lnTo>
                  <a:lnTo>
                    <a:pt x="313" y="57"/>
                  </a:lnTo>
                  <a:lnTo>
                    <a:pt x="313" y="54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6" y="57"/>
                  </a:lnTo>
                  <a:lnTo>
                    <a:pt x="16" y="54"/>
                  </a:lnTo>
                  <a:lnTo>
                    <a:pt x="0" y="5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: Shape 27"/>
            <p:cNvSpPr>
              <a:spLocks/>
            </p:cNvSpPr>
            <p:nvPr/>
          </p:nvSpPr>
          <p:spPr bwMode="auto">
            <a:xfrm>
              <a:off x="7548168" y="5737217"/>
              <a:ext cx="1504455" cy="16121"/>
            </a:xfrm>
            <a:custGeom>
              <a:avLst/>
              <a:gdLst>
                <a:gd name="T0" fmla="*/ 0 w 280"/>
                <a:gd name="T1" fmla="*/ 0 h 3"/>
                <a:gd name="T2" fmla="*/ 0 w 280"/>
                <a:gd name="T3" fmla="*/ 0 h 3"/>
                <a:gd name="T4" fmla="*/ 0 w 280"/>
                <a:gd name="T5" fmla="*/ 3 h 3"/>
                <a:gd name="T6" fmla="*/ 0 w 280"/>
                <a:gd name="T7" fmla="*/ 3 h 3"/>
                <a:gd name="T8" fmla="*/ 0 w 280"/>
                <a:gd name="T9" fmla="*/ 0 h 3"/>
                <a:gd name="T10" fmla="*/ 280 w 280"/>
                <a:gd name="T11" fmla="*/ 0 h 3"/>
                <a:gd name="T12" fmla="*/ 140 w 280"/>
                <a:gd name="T13" fmla="*/ 0 h 3"/>
                <a:gd name="T14" fmla="*/ 140 w 280"/>
                <a:gd name="T15" fmla="*/ 3 h 3"/>
                <a:gd name="T16" fmla="*/ 280 w 280"/>
                <a:gd name="T17" fmla="*/ 3 h 3"/>
                <a:gd name="T18" fmla="*/ 280 w 280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0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close/>
                  <a:moveTo>
                    <a:pt x="280" y="0"/>
                  </a:moveTo>
                  <a:lnTo>
                    <a:pt x="140" y="0"/>
                  </a:lnTo>
                  <a:lnTo>
                    <a:pt x="140" y="3"/>
                  </a:lnTo>
                  <a:lnTo>
                    <a:pt x="280" y="3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: Shape 28"/>
            <p:cNvSpPr>
              <a:spLocks/>
            </p:cNvSpPr>
            <p:nvPr/>
          </p:nvSpPr>
          <p:spPr bwMode="auto">
            <a:xfrm>
              <a:off x="7548168" y="5737217"/>
              <a:ext cx="1504455" cy="16121"/>
            </a:xfrm>
            <a:custGeom>
              <a:avLst/>
              <a:gdLst>
                <a:gd name="T0" fmla="*/ 0 w 280"/>
                <a:gd name="T1" fmla="*/ 0 h 3"/>
                <a:gd name="T2" fmla="*/ 0 w 280"/>
                <a:gd name="T3" fmla="*/ 0 h 3"/>
                <a:gd name="T4" fmla="*/ 0 w 280"/>
                <a:gd name="T5" fmla="*/ 3 h 3"/>
                <a:gd name="T6" fmla="*/ 0 w 280"/>
                <a:gd name="T7" fmla="*/ 3 h 3"/>
                <a:gd name="T8" fmla="*/ 0 w 280"/>
                <a:gd name="T9" fmla="*/ 0 h 3"/>
                <a:gd name="T10" fmla="*/ 280 w 280"/>
                <a:gd name="T11" fmla="*/ 0 h 3"/>
                <a:gd name="T12" fmla="*/ 140 w 280"/>
                <a:gd name="T13" fmla="*/ 0 h 3"/>
                <a:gd name="T14" fmla="*/ 140 w 280"/>
                <a:gd name="T15" fmla="*/ 3 h 3"/>
                <a:gd name="T16" fmla="*/ 280 w 280"/>
                <a:gd name="T17" fmla="*/ 3 h 3"/>
                <a:gd name="T18" fmla="*/ 280 w 280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0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moveTo>
                    <a:pt x="280" y="0"/>
                  </a:moveTo>
                  <a:lnTo>
                    <a:pt x="140" y="0"/>
                  </a:lnTo>
                  <a:lnTo>
                    <a:pt x="140" y="3"/>
                  </a:lnTo>
                  <a:lnTo>
                    <a:pt x="280" y="3"/>
                  </a:lnTo>
                  <a:lnTo>
                    <a:pt x="280" y="0"/>
                  </a:lnTo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Rectangle 29"/>
            <p:cNvSpPr>
              <a:spLocks/>
            </p:cNvSpPr>
            <p:nvPr/>
          </p:nvSpPr>
          <p:spPr bwMode="auto">
            <a:xfrm>
              <a:off x="7462199" y="5436326"/>
              <a:ext cx="1681767" cy="300891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Rectangle 30"/>
            <p:cNvSpPr>
              <a:spLocks/>
            </p:cNvSpPr>
            <p:nvPr/>
          </p:nvSpPr>
          <p:spPr bwMode="auto">
            <a:xfrm>
              <a:off x="7462199" y="5436326"/>
              <a:ext cx="1681767" cy="300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: Shape 31"/>
            <p:cNvSpPr>
              <a:spLocks/>
            </p:cNvSpPr>
            <p:nvPr/>
          </p:nvSpPr>
          <p:spPr bwMode="auto">
            <a:xfrm>
              <a:off x="7548168" y="5753335"/>
              <a:ext cx="752227" cy="865111"/>
            </a:xfrm>
            <a:custGeom>
              <a:avLst/>
              <a:gdLst>
                <a:gd name="T0" fmla="*/ 140 w 140"/>
                <a:gd name="T1" fmla="*/ 0 h 208"/>
                <a:gd name="T2" fmla="*/ 0 w 140"/>
                <a:gd name="T3" fmla="*/ 0 h 208"/>
                <a:gd name="T4" fmla="*/ 50 w 140"/>
                <a:gd name="T5" fmla="*/ 208 h 208"/>
                <a:gd name="T6" fmla="*/ 140 w 140"/>
                <a:gd name="T7" fmla="*/ 208 h 208"/>
                <a:gd name="T8" fmla="*/ 140 w 140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8">
                  <a:moveTo>
                    <a:pt x="140" y="0"/>
                  </a:moveTo>
                  <a:lnTo>
                    <a:pt x="0" y="0"/>
                  </a:lnTo>
                  <a:lnTo>
                    <a:pt x="50" y="208"/>
                  </a:lnTo>
                  <a:lnTo>
                    <a:pt x="140" y="208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: Shape 32"/>
            <p:cNvSpPr>
              <a:spLocks/>
            </p:cNvSpPr>
            <p:nvPr/>
          </p:nvSpPr>
          <p:spPr bwMode="auto">
            <a:xfrm>
              <a:off x="7548168" y="5522858"/>
              <a:ext cx="752227" cy="1117595"/>
            </a:xfrm>
            <a:custGeom>
              <a:avLst/>
              <a:gdLst>
                <a:gd name="T0" fmla="*/ 140 w 140"/>
                <a:gd name="T1" fmla="*/ 0 h 208"/>
                <a:gd name="T2" fmla="*/ 0 w 140"/>
                <a:gd name="T3" fmla="*/ 0 h 208"/>
                <a:gd name="T4" fmla="*/ 50 w 140"/>
                <a:gd name="T5" fmla="*/ 208 h 208"/>
                <a:gd name="T6" fmla="*/ 140 w 140"/>
                <a:gd name="T7" fmla="*/ 208 h 208"/>
                <a:gd name="T8" fmla="*/ 140 w 140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8">
                  <a:moveTo>
                    <a:pt x="140" y="0"/>
                  </a:moveTo>
                  <a:lnTo>
                    <a:pt x="0" y="0"/>
                  </a:lnTo>
                  <a:lnTo>
                    <a:pt x="50" y="208"/>
                  </a:lnTo>
                  <a:lnTo>
                    <a:pt x="140" y="208"/>
                  </a:lnTo>
                  <a:lnTo>
                    <a:pt x="1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Rectangle 33"/>
            <p:cNvSpPr>
              <a:spLocks/>
            </p:cNvSpPr>
            <p:nvPr/>
          </p:nvSpPr>
          <p:spPr bwMode="auto">
            <a:xfrm>
              <a:off x="7548168" y="5737217"/>
              <a:ext cx="752227" cy="16121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Rectangle 34"/>
            <p:cNvSpPr>
              <a:spLocks/>
            </p:cNvSpPr>
            <p:nvPr/>
          </p:nvSpPr>
          <p:spPr bwMode="auto">
            <a:xfrm>
              <a:off x="7548168" y="5737217"/>
              <a:ext cx="752227" cy="16121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: Shape 35"/>
            <p:cNvSpPr>
              <a:spLocks/>
            </p:cNvSpPr>
            <p:nvPr/>
          </p:nvSpPr>
          <p:spPr bwMode="auto">
            <a:xfrm>
              <a:off x="7462199" y="5436326"/>
              <a:ext cx="838196" cy="300891"/>
            </a:xfrm>
            <a:custGeom>
              <a:avLst/>
              <a:gdLst>
                <a:gd name="T0" fmla="*/ 156 w 156"/>
                <a:gd name="T1" fmla="*/ 0 h 56"/>
                <a:gd name="T2" fmla="*/ 0 w 156"/>
                <a:gd name="T3" fmla="*/ 0 h 56"/>
                <a:gd name="T4" fmla="*/ 0 w 156"/>
                <a:gd name="T5" fmla="*/ 56 h 56"/>
                <a:gd name="T6" fmla="*/ 16 w 156"/>
                <a:gd name="T7" fmla="*/ 56 h 56"/>
                <a:gd name="T8" fmla="*/ 156 w 156"/>
                <a:gd name="T9" fmla="*/ 56 h 56"/>
                <a:gd name="T10" fmla="*/ 156 w 15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56">
                  <a:moveTo>
                    <a:pt x="156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6" y="56"/>
                  </a:lnTo>
                  <a:lnTo>
                    <a:pt x="156" y="5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: Shape 36"/>
            <p:cNvSpPr>
              <a:spLocks/>
            </p:cNvSpPr>
            <p:nvPr/>
          </p:nvSpPr>
          <p:spPr bwMode="auto">
            <a:xfrm>
              <a:off x="7462199" y="5436326"/>
              <a:ext cx="838196" cy="300891"/>
            </a:xfrm>
            <a:custGeom>
              <a:avLst/>
              <a:gdLst>
                <a:gd name="T0" fmla="*/ 156 w 156"/>
                <a:gd name="T1" fmla="*/ 0 h 56"/>
                <a:gd name="T2" fmla="*/ 0 w 156"/>
                <a:gd name="T3" fmla="*/ 0 h 56"/>
                <a:gd name="T4" fmla="*/ 0 w 156"/>
                <a:gd name="T5" fmla="*/ 56 h 56"/>
                <a:gd name="T6" fmla="*/ 16 w 156"/>
                <a:gd name="T7" fmla="*/ 56 h 56"/>
                <a:gd name="T8" fmla="*/ 156 w 156"/>
                <a:gd name="T9" fmla="*/ 56 h 56"/>
                <a:gd name="T10" fmla="*/ 156 w 15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56">
                  <a:moveTo>
                    <a:pt x="156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6" y="56"/>
                  </a:lnTo>
                  <a:lnTo>
                    <a:pt x="156" y="56"/>
                  </a:lnTo>
                  <a:lnTo>
                    <a:pt x="1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9" name="Rectangle 51"/>
          <p:cNvSpPr/>
          <p:nvPr/>
        </p:nvSpPr>
        <p:spPr>
          <a:xfrm>
            <a:off x="1478035" y="2158595"/>
            <a:ext cx="817568" cy="81756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90" name="Freeform: Shape 52"/>
          <p:cNvSpPr>
            <a:spLocks/>
          </p:cNvSpPr>
          <p:nvPr/>
        </p:nvSpPr>
        <p:spPr bwMode="auto">
          <a:xfrm>
            <a:off x="1641815" y="2313133"/>
            <a:ext cx="487818" cy="492911"/>
          </a:xfrm>
          <a:custGeom>
            <a:avLst/>
            <a:gdLst>
              <a:gd name="T0" fmla="*/ 138 w 306"/>
              <a:gd name="T1" fmla="*/ 226 h 309"/>
              <a:gd name="T2" fmla="*/ 149 w 306"/>
              <a:gd name="T3" fmla="*/ 229 h 309"/>
              <a:gd name="T4" fmla="*/ 198 w 306"/>
              <a:gd name="T5" fmla="*/ 216 h 309"/>
              <a:gd name="T6" fmla="*/ 226 w 306"/>
              <a:gd name="T7" fmla="*/ 169 h 309"/>
              <a:gd name="T8" fmla="*/ 215 w 306"/>
              <a:gd name="T9" fmla="*/ 147 h 309"/>
              <a:gd name="T10" fmla="*/ 171 w 306"/>
              <a:gd name="T11" fmla="*/ 209 h 309"/>
              <a:gd name="T12" fmla="*/ 138 w 306"/>
              <a:gd name="T13" fmla="*/ 226 h 309"/>
              <a:gd name="T14" fmla="*/ 80 w 306"/>
              <a:gd name="T15" fmla="*/ 107 h 309"/>
              <a:gd name="T16" fmla="*/ 142 w 306"/>
              <a:gd name="T17" fmla="*/ 15 h 309"/>
              <a:gd name="T18" fmla="*/ 164 w 306"/>
              <a:gd name="T19" fmla="*/ 16 h 309"/>
              <a:gd name="T20" fmla="*/ 225 w 306"/>
              <a:gd name="T21" fmla="*/ 107 h 309"/>
              <a:gd name="T22" fmla="*/ 241 w 306"/>
              <a:gd name="T23" fmla="*/ 153 h 309"/>
              <a:gd name="T24" fmla="*/ 193 w 306"/>
              <a:gd name="T25" fmla="*/ 237 h 309"/>
              <a:gd name="T26" fmla="*/ 112 w 306"/>
              <a:gd name="T27" fmla="*/ 237 h 309"/>
              <a:gd name="T28" fmla="*/ 65 w 306"/>
              <a:gd name="T29" fmla="*/ 153 h 309"/>
              <a:gd name="T30" fmla="*/ 80 w 306"/>
              <a:gd name="T31" fmla="*/ 107 h 309"/>
              <a:gd name="T32" fmla="*/ 153 w 306"/>
              <a:gd name="T33" fmla="*/ 277 h 309"/>
              <a:gd name="T34" fmla="*/ 238 w 306"/>
              <a:gd name="T35" fmla="*/ 257 h 309"/>
              <a:gd name="T36" fmla="*/ 237 w 306"/>
              <a:gd name="T37" fmla="*/ 226 h 309"/>
              <a:gd name="T38" fmla="*/ 234 w 306"/>
              <a:gd name="T39" fmla="*/ 224 h 309"/>
              <a:gd name="T40" fmla="*/ 246 w 306"/>
              <a:gd name="T41" fmla="*/ 205 h 309"/>
              <a:gd name="T42" fmla="*/ 295 w 306"/>
              <a:gd name="T43" fmla="*/ 260 h 309"/>
              <a:gd name="T44" fmla="*/ 252 w 306"/>
              <a:gd name="T45" fmla="*/ 294 h 309"/>
              <a:gd name="T46" fmla="*/ 153 w 306"/>
              <a:gd name="T47" fmla="*/ 309 h 309"/>
              <a:gd name="T48" fmla="*/ 53 w 306"/>
              <a:gd name="T49" fmla="*/ 294 h 309"/>
              <a:gd name="T50" fmla="*/ 10 w 306"/>
              <a:gd name="T51" fmla="*/ 260 h 309"/>
              <a:gd name="T52" fmla="*/ 60 w 306"/>
              <a:gd name="T53" fmla="*/ 205 h 309"/>
              <a:gd name="T54" fmla="*/ 71 w 306"/>
              <a:gd name="T55" fmla="*/ 224 h 309"/>
              <a:gd name="T56" fmla="*/ 69 w 306"/>
              <a:gd name="T57" fmla="*/ 226 h 309"/>
              <a:gd name="T58" fmla="*/ 67 w 306"/>
              <a:gd name="T59" fmla="*/ 257 h 309"/>
              <a:gd name="T60" fmla="*/ 153 w 306"/>
              <a:gd name="T61" fmla="*/ 27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6" h="309">
                <a:moveTo>
                  <a:pt x="138" y="226"/>
                </a:moveTo>
                <a:cubicBezTo>
                  <a:pt x="141" y="227"/>
                  <a:pt x="145" y="229"/>
                  <a:pt x="149" y="229"/>
                </a:cubicBezTo>
                <a:cubicBezTo>
                  <a:pt x="164" y="232"/>
                  <a:pt x="182" y="227"/>
                  <a:pt x="198" y="216"/>
                </a:cubicBezTo>
                <a:cubicBezTo>
                  <a:pt x="215" y="204"/>
                  <a:pt x="226" y="186"/>
                  <a:pt x="226" y="169"/>
                </a:cubicBezTo>
                <a:cubicBezTo>
                  <a:pt x="226" y="160"/>
                  <a:pt x="220" y="151"/>
                  <a:pt x="215" y="147"/>
                </a:cubicBezTo>
                <a:cubicBezTo>
                  <a:pt x="210" y="170"/>
                  <a:pt x="193" y="193"/>
                  <a:pt x="171" y="209"/>
                </a:cubicBezTo>
                <a:cubicBezTo>
                  <a:pt x="160" y="216"/>
                  <a:pt x="149" y="222"/>
                  <a:pt x="138" y="226"/>
                </a:cubicBezTo>
                <a:close/>
                <a:moveTo>
                  <a:pt x="80" y="107"/>
                </a:moveTo>
                <a:cubicBezTo>
                  <a:pt x="98" y="76"/>
                  <a:pt x="122" y="47"/>
                  <a:pt x="142" y="15"/>
                </a:cubicBezTo>
                <a:cubicBezTo>
                  <a:pt x="151" y="1"/>
                  <a:pt x="154" y="0"/>
                  <a:pt x="164" y="16"/>
                </a:cubicBezTo>
                <a:cubicBezTo>
                  <a:pt x="183" y="47"/>
                  <a:pt x="207" y="76"/>
                  <a:pt x="225" y="107"/>
                </a:cubicBezTo>
                <a:cubicBezTo>
                  <a:pt x="234" y="122"/>
                  <a:pt x="241" y="138"/>
                  <a:pt x="241" y="153"/>
                </a:cubicBezTo>
                <a:cubicBezTo>
                  <a:pt x="241" y="190"/>
                  <a:pt x="221" y="222"/>
                  <a:pt x="193" y="237"/>
                </a:cubicBezTo>
                <a:cubicBezTo>
                  <a:pt x="167" y="251"/>
                  <a:pt x="137" y="251"/>
                  <a:pt x="112" y="237"/>
                </a:cubicBezTo>
                <a:cubicBezTo>
                  <a:pt x="84" y="221"/>
                  <a:pt x="65" y="190"/>
                  <a:pt x="65" y="153"/>
                </a:cubicBezTo>
                <a:cubicBezTo>
                  <a:pt x="65" y="138"/>
                  <a:pt x="71" y="122"/>
                  <a:pt x="80" y="107"/>
                </a:cubicBezTo>
                <a:close/>
                <a:moveTo>
                  <a:pt x="153" y="277"/>
                </a:moveTo>
                <a:cubicBezTo>
                  <a:pt x="178" y="277"/>
                  <a:pt x="218" y="273"/>
                  <a:pt x="238" y="257"/>
                </a:cubicBezTo>
                <a:cubicBezTo>
                  <a:pt x="251" y="247"/>
                  <a:pt x="250" y="236"/>
                  <a:pt x="237" y="226"/>
                </a:cubicBezTo>
                <a:cubicBezTo>
                  <a:pt x="236" y="226"/>
                  <a:pt x="235" y="225"/>
                  <a:pt x="234" y="224"/>
                </a:cubicBezTo>
                <a:cubicBezTo>
                  <a:pt x="239" y="218"/>
                  <a:pt x="243" y="212"/>
                  <a:pt x="246" y="205"/>
                </a:cubicBezTo>
                <a:cubicBezTo>
                  <a:pt x="267" y="213"/>
                  <a:pt x="306" y="232"/>
                  <a:pt x="295" y="260"/>
                </a:cubicBezTo>
                <a:cubicBezTo>
                  <a:pt x="289" y="277"/>
                  <a:pt x="268" y="288"/>
                  <a:pt x="252" y="294"/>
                </a:cubicBezTo>
                <a:cubicBezTo>
                  <a:pt x="225" y="304"/>
                  <a:pt x="189" y="309"/>
                  <a:pt x="153" y="309"/>
                </a:cubicBezTo>
                <a:cubicBezTo>
                  <a:pt x="116" y="309"/>
                  <a:pt x="80" y="304"/>
                  <a:pt x="53" y="294"/>
                </a:cubicBezTo>
                <a:cubicBezTo>
                  <a:pt x="38" y="288"/>
                  <a:pt x="16" y="277"/>
                  <a:pt x="10" y="260"/>
                </a:cubicBezTo>
                <a:cubicBezTo>
                  <a:pt x="0" y="232"/>
                  <a:pt x="38" y="213"/>
                  <a:pt x="60" y="205"/>
                </a:cubicBezTo>
                <a:cubicBezTo>
                  <a:pt x="63" y="212"/>
                  <a:pt x="67" y="218"/>
                  <a:pt x="71" y="224"/>
                </a:cubicBezTo>
                <a:cubicBezTo>
                  <a:pt x="70" y="225"/>
                  <a:pt x="70" y="226"/>
                  <a:pt x="69" y="226"/>
                </a:cubicBezTo>
                <a:cubicBezTo>
                  <a:pt x="56" y="236"/>
                  <a:pt x="54" y="247"/>
                  <a:pt x="67" y="257"/>
                </a:cubicBezTo>
                <a:cubicBezTo>
                  <a:pt x="88" y="273"/>
                  <a:pt x="128" y="277"/>
                  <a:pt x="153" y="277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1" name="Rectangle 54"/>
          <p:cNvSpPr/>
          <p:nvPr/>
        </p:nvSpPr>
        <p:spPr>
          <a:xfrm>
            <a:off x="1478035" y="3428191"/>
            <a:ext cx="817568" cy="81756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grpSp>
        <p:nvGrpSpPr>
          <p:cNvPr id="92" name="Group 55"/>
          <p:cNvGrpSpPr/>
          <p:nvPr/>
        </p:nvGrpSpPr>
        <p:grpSpPr>
          <a:xfrm>
            <a:off x="1676767" y="3673707"/>
            <a:ext cx="425250" cy="326953"/>
            <a:chOff x="2849564" y="3636963"/>
            <a:chExt cx="315912" cy="242888"/>
          </a:xfrm>
          <a:solidFill>
            <a:srgbClr val="44546A"/>
          </a:solidFill>
        </p:grpSpPr>
        <p:sp>
          <p:nvSpPr>
            <p:cNvPr id="93" name="Freeform: Shape 56"/>
            <p:cNvSpPr>
              <a:spLocks/>
            </p:cNvSpPr>
            <p:nvPr/>
          </p:nvSpPr>
          <p:spPr bwMode="auto">
            <a:xfrm>
              <a:off x="2849564" y="3671888"/>
              <a:ext cx="298450" cy="207963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: Shape 57"/>
            <p:cNvSpPr>
              <a:spLocks/>
            </p:cNvSpPr>
            <p:nvPr/>
          </p:nvSpPr>
          <p:spPr bwMode="auto">
            <a:xfrm>
              <a:off x="2943226" y="3636963"/>
              <a:ext cx="222250" cy="2000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522449" y="2063546"/>
            <a:ext cx="3757939" cy="1007663"/>
            <a:chOff x="1531598" y="3689289"/>
            <a:chExt cx="3757939" cy="1007663"/>
          </a:xfrm>
        </p:grpSpPr>
        <p:sp>
          <p:nvSpPr>
            <p:cNvPr id="96" name="矩形 95"/>
            <p:cNvSpPr/>
            <p:nvPr/>
          </p:nvSpPr>
          <p:spPr>
            <a:xfrm>
              <a:off x="1531598" y="4050621"/>
              <a:ext cx="3757939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lang="en-US" altLang="zh-CN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97" name="文本框 52"/>
            <p:cNvSpPr txBox="1"/>
            <p:nvPr/>
          </p:nvSpPr>
          <p:spPr>
            <a:xfrm>
              <a:off x="1531599" y="3689289"/>
              <a:ext cx="16450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sz="2000" b="1" kern="0" dirty="0">
                  <a:solidFill>
                    <a:prstClr val="white"/>
                  </a:solidFill>
                </a:rPr>
                <a:t>OPTION HERE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522449" y="3304502"/>
            <a:ext cx="3757939" cy="1007663"/>
            <a:chOff x="1531598" y="3689289"/>
            <a:chExt cx="3757939" cy="1007663"/>
          </a:xfrm>
        </p:grpSpPr>
        <p:sp>
          <p:nvSpPr>
            <p:cNvPr id="99" name="矩形 98"/>
            <p:cNvSpPr/>
            <p:nvPr/>
          </p:nvSpPr>
          <p:spPr>
            <a:xfrm>
              <a:off x="1531598" y="4050621"/>
              <a:ext cx="3757939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lang="en-US" altLang="zh-CN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100" name="文本框 55"/>
            <p:cNvSpPr txBox="1"/>
            <p:nvPr/>
          </p:nvSpPr>
          <p:spPr>
            <a:xfrm>
              <a:off x="1531599" y="3689289"/>
              <a:ext cx="16450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sz="2000" b="1" kern="0" dirty="0">
                  <a:solidFill>
                    <a:prstClr val="white"/>
                  </a:solidFill>
                </a:rPr>
                <a:t>OPTION HERE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522449" y="4512819"/>
            <a:ext cx="3757939" cy="1007663"/>
            <a:chOff x="1531598" y="3689289"/>
            <a:chExt cx="3757939" cy="1007663"/>
          </a:xfrm>
        </p:grpSpPr>
        <p:sp>
          <p:nvSpPr>
            <p:cNvPr id="102" name="矩形 101"/>
            <p:cNvSpPr/>
            <p:nvPr/>
          </p:nvSpPr>
          <p:spPr>
            <a:xfrm>
              <a:off x="1531598" y="4050621"/>
              <a:ext cx="3757939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lang="en-US" altLang="zh-CN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103" name="文本框 58"/>
            <p:cNvSpPr txBox="1"/>
            <p:nvPr/>
          </p:nvSpPr>
          <p:spPr>
            <a:xfrm>
              <a:off x="1531599" y="3689289"/>
              <a:ext cx="16450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sz="2000" b="1" kern="0" dirty="0">
                  <a:solidFill>
                    <a:prstClr val="white"/>
                  </a:solidFill>
                </a:rPr>
                <a:t>OPTION HERE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110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111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112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113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114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115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116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110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89" grpId="0" animBg="1"/>
      <p:bldP spid="90" grpId="0" animBg="1"/>
      <p:bldP spid="9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16"/>
          <p:cNvGrpSpPr/>
          <p:nvPr/>
        </p:nvGrpSpPr>
        <p:grpSpPr>
          <a:xfrm>
            <a:off x="1471039" y="2007495"/>
            <a:ext cx="3869446" cy="3562856"/>
            <a:chOff x="1631504" y="1499745"/>
            <a:chExt cx="4190544" cy="3858510"/>
          </a:xfrm>
        </p:grpSpPr>
        <p:sp>
          <p:nvSpPr>
            <p:cNvPr id="50" name="Freeform: Shape 1"/>
            <p:cNvSpPr/>
            <p:nvPr/>
          </p:nvSpPr>
          <p:spPr>
            <a:xfrm>
              <a:off x="3703135" y="2210879"/>
              <a:ext cx="1542819" cy="1257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0656" y="0"/>
                    <a:pt x="19519" y="9282"/>
                    <a:pt x="21600" y="21600"/>
                  </a:cubicBezTo>
                </a:path>
              </a:pathLst>
            </a:custGeom>
            <a:ln w="38100">
              <a:solidFill>
                <a:sysClr val="window" lastClr="FFFFFF">
                  <a:lumMod val="85000"/>
                </a:sysClr>
              </a:solidFill>
              <a:miter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: Shape 2"/>
            <p:cNvSpPr/>
            <p:nvPr/>
          </p:nvSpPr>
          <p:spPr>
            <a:xfrm>
              <a:off x="5151071" y="3386678"/>
              <a:ext cx="167085" cy="16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78"/>
                  </a:moveTo>
                  <a:lnTo>
                    <a:pt x="14306" y="21600"/>
                  </a:lnTo>
                  <a:lnTo>
                    <a:pt x="21600" y="0"/>
                  </a:lnTo>
                  <a:lnTo>
                    <a:pt x="0" y="4378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>
              <a:noFill/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: Shape 3"/>
            <p:cNvSpPr/>
            <p:nvPr/>
          </p:nvSpPr>
          <p:spPr>
            <a:xfrm>
              <a:off x="2569135" y="2601849"/>
              <a:ext cx="1157443" cy="877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3" extrusionOk="0">
                  <a:moveTo>
                    <a:pt x="21600" y="9"/>
                  </a:moveTo>
                  <a:cubicBezTo>
                    <a:pt x="17681" y="-117"/>
                    <a:pt x="13715" y="1202"/>
                    <a:pt x="10083" y="3964"/>
                  </a:cubicBezTo>
                  <a:cubicBezTo>
                    <a:pt x="4874" y="8046"/>
                    <a:pt x="1434" y="14388"/>
                    <a:pt x="0" y="21483"/>
                  </a:cubicBezTo>
                </a:path>
              </a:pathLst>
            </a:custGeom>
            <a:ln w="38100">
              <a:solidFill>
                <a:sysClr val="window" lastClr="FFFFFF">
                  <a:lumMod val="85000"/>
                </a:sysClr>
              </a:solidFill>
              <a:miter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: Shape 4"/>
            <p:cNvSpPr/>
            <p:nvPr/>
          </p:nvSpPr>
          <p:spPr>
            <a:xfrm>
              <a:off x="2505134" y="3395021"/>
              <a:ext cx="169224" cy="16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086"/>
                  </a:moveTo>
                  <a:lnTo>
                    <a:pt x="7200" y="21600"/>
                  </a:lnTo>
                  <a:lnTo>
                    <a:pt x="0" y="0"/>
                  </a:lnTo>
                  <a:lnTo>
                    <a:pt x="21600" y="4086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: Shape 5"/>
            <p:cNvSpPr/>
            <p:nvPr/>
          </p:nvSpPr>
          <p:spPr>
            <a:xfrm>
              <a:off x="2999767" y="1499745"/>
              <a:ext cx="1462654" cy="1462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: Shape 6"/>
            <p:cNvSpPr/>
            <p:nvPr/>
          </p:nvSpPr>
          <p:spPr>
            <a:xfrm>
              <a:off x="3010984" y="5168828"/>
              <a:ext cx="188675" cy="181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261"/>
                  </a:moveTo>
                  <a:lnTo>
                    <a:pt x="14259" y="21600"/>
                  </a:lnTo>
                  <a:lnTo>
                    <a:pt x="21600" y="0"/>
                  </a:lnTo>
                  <a:lnTo>
                    <a:pt x="0" y="4261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: Shape 7"/>
            <p:cNvSpPr/>
            <p:nvPr/>
          </p:nvSpPr>
          <p:spPr>
            <a:xfrm>
              <a:off x="3153340" y="4634025"/>
              <a:ext cx="1874877" cy="724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384" y="12975"/>
                    <a:pt x="12748" y="21600"/>
                    <a:pt x="6344" y="21600"/>
                  </a:cubicBezTo>
                  <a:cubicBezTo>
                    <a:pt x="4102" y="21600"/>
                    <a:pt x="1977" y="20531"/>
                    <a:pt x="0" y="18623"/>
                  </a:cubicBezTo>
                </a:path>
              </a:pathLst>
            </a:custGeom>
            <a:ln w="38100">
              <a:solidFill>
                <a:sysClr val="window" lastClr="FFFFFF">
                  <a:lumMod val="85000"/>
                </a:sysClr>
              </a:solidFill>
              <a:miter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: Shape 8"/>
            <p:cNvSpPr/>
            <p:nvPr/>
          </p:nvSpPr>
          <p:spPr>
            <a:xfrm>
              <a:off x="4454077" y="2863954"/>
              <a:ext cx="435721" cy="1450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42" h="21600" extrusionOk="0">
                  <a:moveTo>
                    <a:pt x="13714" y="21600"/>
                  </a:moveTo>
                  <a:cubicBezTo>
                    <a:pt x="21600" y="16448"/>
                    <a:pt x="21600" y="10113"/>
                    <a:pt x="12114" y="4732"/>
                  </a:cubicBezTo>
                  <a:cubicBezTo>
                    <a:pt x="8800" y="2900"/>
                    <a:pt x="4686" y="1298"/>
                    <a:pt x="0" y="0"/>
                  </a:cubicBezTo>
                </a:path>
              </a:pathLst>
            </a:custGeom>
            <a:ln w="38100">
              <a:solidFill>
                <a:sysClr val="window" lastClr="FFFFFF">
                  <a:lumMod val="85000"/>
                </a:sysClr>
              </a:solidFill>
              <a:miter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: Shape 9"/>
            <p:cNvSpPr/>
            <p:nvPr/>
          </p:nvSpPr>
          <p:spPr>
            <a:xfrm>
              <a:off x="4396521" y="2812964"/>
              <a:ext cx="166774" cy="160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4816"/>
                  </a:lnTo>
                  <a:lnTo>
                    <a:pt x="701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: Shape 10"/>
            <p:cNvSpPr/>
            <p:nvPr/>
          </p:nvSpPr>
          <p:spPr>
            <a:xfrm>
              <a:off x="4359394" y="3853799"/>
              <a:ext cx="1462654" cy="146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: Shape 11"/>
            <p:cNvSpPr/>
            <p:nvPr/>
          </p:nvSpPr>
          <p:spPr>
            <a:xfrm>
              <a:off x="2128831" y="2679744"/>
              <a:ext cx="455998" cy="1925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3" y="21600"/>
                  </a:moveTo>
                  <a:cubicBezTo>
                    <a:pt x="4004" y="18929"/>
                    <a:pt x="0" y="15769"/>
                    <a:pt x="0" y="12380"/>
                  </a:cubicBezTo>
                  <a:cubicBezTo>
                    <a:pt x="0" y="7554"/>
                    <a:pt x="8252" y="3188"/>
                    <a:pt x="21600" y="0"/>
                  </a:cubicBezTo>
                </a:path>
              </a:pathLst>
            </a:custGeom>
            <a:ln w="38100">
              <a:solidFill>
                <a:sysClr val="window" lastClr="FFFFFF">
                  <a:lumMod val="85000"/>
                </a:sysClr>
              </a:solidFill>
              <a:miter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: Shape 12"/>
            <p:cNvSpPr/>
            <p:nvPr/>
          </p:nvSpPr>
          <p:spPr>
            <a:xfrm>
              <a:off x="2477599" y="2631598"/>
              <a:ext cx="165719" cy="161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929"/>
                  </a:lnTo>
                  <a:lnTo>
                    <a:pt x="149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: Shape 13"/>
            <p:cNvSpPr/>
            <p:nvPr/>
          </p:nvSpPr>
          <p:spPr>
            <a:xfrm>
              <a:off x="2692669" y="4379866"/>
              <a:ext cx="1397931" cy="581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027" extrusionOk="0">
                  <a:moveTo>
                    <a:pt x="0" y="0"/>
                  </a:moveTo>
                  <a:cubicBezTo>
                    <a:pt x="4470" y="15247"/>
                    <a:pt x="13609" y="21600"/>
                    <a:pt x="21600" y="16041"/>
                  </a:cubicBezTo>
                </a:path>
              </a:pathLst>
            </a:custGeom>
            <a:ln w="38100">
              <a:solidFill>
                <a:sysClr val="window" lastClr="FFFFFF">
                  <a:lumMod val="85000"/>
                </a:sysClr>
              </a:solidFill>
              <a:miter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: Shape 14"/>
            <p:cNvSpPr/>
            <p:nvPr/>
          </p:nvSpPr>
          <p:spPr>
            <a:xfrm>
              <a:off x="4032081" y="4827386"/>
              <a:ext cx="165801" cy="161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204"/>
                  </a:moveTo>
                  <a:lnTo>
                    <a:pt x="7341" y="21600"/>
                  </a:lnTo>
                  <a:lnTo>
                    <a:pt x="0" y="0"/>
                  </a:lnTo>
                  <a:lnTo>
                    <a:pt x="21600" y="4204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: Shape 15"/>
            <p:cNvSpPr/>
            <p:nvPr/>
          </p:nvSpPr>
          <p:spPr>
            <a:xfrm>
              <a:off x="1631504" y="3853799"/>
              <a:ext cx="1462654" cy="146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: Shape 56"/>
            <p:cNvSpPr>
              <a:spLocks/>
            </p:cNvSpPr>
            <p:nvPr/>
          </p:nvSpPr>
          <p:spPr bwMode="auto">
            <a:xfrm>
              <a:off x="4815024" y="4307637"/>
              <a:ext cx="551396" cy="552682"/>
            </a:xfrm>
            <a:custGeom>
              <a:avLst/>
              <a:gdLst>
                <a:gd name="T0" fmla="*/ 103 w 181"/>
                <a:gd name="T1" fmla="*/ 23 h 181"/>
                <a:gd name="T2" fmla="*/ 23 w 181"/>
                <a:gd name="T3" fmla="*/ 23 h 181"/>
                <a:gd name="T4" fmla="*/ 23 w 181"/>
                <a:gd name="T5" fmla="*/ 103 h 181"/>
                <a:gd name="T6" fmla="*/ 95 w 181"/>
                <a:gd name="T7" fmla="*/ 110 h 181"/>
                <a:gd name="T8" fmla="*/ 97 w 181"/>
                <a:gd name="T9" fmla="*/ 113 h 181"/>
                <a:gd name="T10" fmla="*/ 97 w 181"/>
                <a:gd name="T11" fmla="*/ 114 h 181"/>
                <a:gd name="T12" fmla="*/ 97 w 181"/>
                <a:gd name="T13" fmla="*/ 122 h 181"/>
                <a:gd name="T14" fmla="*/ 153 w 181"/>
                <a:gd name="T15" fmla="*/ 178 h 181"/>
                <a:gd name="T16" fmla="*/ 161 w 181"/>
                <a:gd name="T17" fmla="*/ 178 h 181"/>
                <a:gd name="T18" fmla="*/ 162 w 181"/>
                <a:gd name="T19" fmla="*/ 178 h 181"/>
                <a:gd name="T20" fmla="*/ 162 w 181"/>
                <a:gd name="T21" fmla="*/ 178 h 181"/>
                <a:gd name="T22" fmla="*/ 168 w 181"/>
                <a:gd name="T23" fmla="*/ 178 h 181"/>
                <a:gd name="T24" fmla="*/ 178 w 181"/>
                <a:gd name="T25" fmla="*/ 168 h 181"/>
                <a:gd name="T26" fmla="*/ 178 w 181"/>
                <a:gd name="T27" fmla="*/ 163 h 181"/>
                <a:gd name="T28" fmla="*/ 178 w 181"/>
                <a:gd name="T29" fmla="*/ 162 h 181"/>
                <a:gd name="T30" fmla="*/ 178 w 181"/>
                <a:gd name="T31" fmla="*/ 161 h 181"/>
                <a:gd name="T32" fmla="*/ 178 w 181"/>
                <a:gd name="T33" fmla="*/ 153 h 181"/>
                <a:gd name="T34" fmla="*/ 122 w 181"/>
                <a:gd name="T35" fmla="*/ 97 h 181"/>
                <a:gd name="T36" fmla="*/ 113 w 181"/>
                <a:gd name="T37" fmla="*/ 97 h 181"/>
                <a:gd name="T38" fmla="*/ 113 w 181"/>
                <a:gd name="T39" fmla="*/ 97 h 181"/>
                <a:gd name="T40" fmla="*/ 110 w 181"/>
                <a:gd name="T41" fmla="*/ 95 h 181"/>
                <a:gd name="T42" fmla="*/ 103 w 181"/>
                <a:gd name="T43" fmla="*/ 23 h 181"/>
                <a:gd name="T44" fmla="*/ 35 w 181"/>
                <a:gd name="T45" fmla="*/ 35 h 181"/>
                <a:gd name="T46" fmla="*/ 91 w 181"/>
                <a:gd name="T47" fmla="*/ 35 h 181"/>
                <a:gd name="T48" fmla="*/ 91 w 181"/>
                <a:gd name="T49" fmla="*/ 91 h 181"/>
                <a:gd name="T50" fmla="*/ 35 w 181"/>
                <a:gd name="T51" fmla="*/ 92 h 181"/>
                <a:gd name="T52" fmla="*/ 35 w 181"/>
                <a:gd name="T53" fmla="*/ 3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1" h="181">
                  <a:moveTo>
                    <a:pt x="103" y="23"/>
                  </a:moveTo>
                  <a:cubicBezTo>
                    <a:pt x="81" y="0"/>
                    <a:pt x="45" y="0"/>
                    <a:pt x="23" y="23"/>
                  </a:cubicBezTo>
                  <a:cubicBezTo>
                    <a:pt x="0" y="45"/>
                    <a:pt x="0" y="81"/>
                    <a:pt x="23" y="103"/>
                  </a:cubicBezTo>
                  <a:cubicBezTo>
                    <a:pt x="42" y="123"/>
                    <a:pt x="72" y="125"/>
                    <a:pt x="95" y="110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94" y="116"/>
                    <a:pt x="94" y="120"/>
                    <a:pt x="97" y="122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5" y="181"/>
                    <a:pt x="159" y="181"/>
                    <a:pt x="161" y="178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4" y="180"/>
                    <a:pt x="166" y="180"/>
                    <a:pt x="168" y="17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180" y="166"/>
                    <a:pt x="180" y="164"/>
                    <a:pt x="178" y="163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1"/>
                    <a:pt x="178" y="161"/>
                    <a:pt x="178" y="161"/>
                  </a:cubicBezTo>
                  <a:cubicBezTo>
                    <a:pt x="181" y="159"/>
                    <a:pt x="181" y="155"/>
                    <a:pt x="178" y="153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0" y="94"/>
                    <a:pt x="116" y="94"/>
                    <a:pt x="113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0" y="95"/>
                    <a:pt x="110" y="95"/>
                    <a:pt x="110" y="95"/>
                  </a:cubicBezTo>
                  <a:cubicBezTo>
                    <a:pt x="125" y="73"/>
                    <a:pt x="123" y="42"/>
                    <a:pt x="103" y="23"/>
                  </a:cubicBezTo>
                  <a:moveTo>
                    <a:pt x="35" y="35"/>
                  </a:moveTo>
                  <a:cubicBezTo>
                    <a:pt x="50" y="19"/>
                    <a:pt x="76" y="19"/>
                    <a:pt x="91" y="35"/>
                  </a:cubicBezTo>
                  <a:cubicBezTo>
                    <a:pt x="107" y="50"/>
                    <a:pt x="107" y="76"/>
                    <a:pt x="91" y="91"/>
                  </a:cubicBezTo>
                  <a:cubicBezTo>
                    <a:pt x="76" y="107"/>
                    <a:pt x="50" y="107"/>
                    <a:pt x="35" y="92"/>
                  </a:cubicBezTo>
                  <a:cubicBezTo>
                    <a:pt x="19" y="76"/>
                    <a:pt x="19" y="50"/>
                    <a:pt x="35" y="35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: Shape 57"/>
            <p:cNvSpPr>
              <a:spLocks/>
            </p:cNvSpPr>
            <p:nvPr/>
          </p:nvSpPr>
          <p:spPr bwMode="auto">
            <a:xfrm>
              <a:off x="3462684" y="1963233"/>
              <a:ext cx="536820" cy="535680"/>
            </a:xfrm>
            <a:custGeom>
              <a:avLst/>
              <a:gdLst>
                <a:gd name="T0" fmla="*/ 0 w 199"/>
                <a:gd name="T1" fmla="*/ 99 h 198"/>
                <a:gd name="T2" fmla="*/ 199 w 199"/>
                <a:gd name="T3" fmla="*/ 99 h 198"/>
                <a:gd name="T4" fmla="*/ 112 w 199"/>
                <a:gd name="T5" fmla="*/ 185 h 198"/>
                <a:gd name="T6" fmla="*/ 104 w 199"/>
                <a:gd name="T7" fmla="*/ 145 h 198"/>
                <a:gd name="T8" fmla="*/ 112 w 199"/>
                <a:gd name="T9" fmla="*/ 185 h 198"/>
                <a:gd name="T10" fmla="*/ 96 w 199"/>
                <a:gd name="T11" fmla="*/ 145 h 198"/>
                <a:gd name="T12" fmla="*/ 87 w 199"/>
                <a:gd name="T13" fmla="*/ 185 h 198"/>
                <a:gd name="T14" fmla="*/ 87 w 199"/>
                <a:gd name="T15" fmla="*/ 13 h 198"/>
                <a:gd name="T16" fmla="*/ 96 w 199"/>
                <a:gd name="T17" fmla="*/ 53 h 198"/>
                <a:gd name="T18" fmla="*/ 87 w 199"/>
                <a:gd name="T19" fmla="*/ 13 h 198"/>
                <a:gd name="T20" fmla="*/ 104 w 199"/>
                <a:gd name="T21" fmla="*/ 53 h 198"/>
                <a:gd name="T22" fmla="*/ 112 w 199"/>
                <a:gd name="T23" fmla="*/ 13 h 198"/>
                <a:gd name="T24" fmla="*/ 104 w 199"/>
                <a:gd name="T25" fmla="*/ 61 h 198"/>
                <a:gd name="T26" fmla="*/ 149 w 199"/>
                <a:gd name="T27" fmla="*/ 95 h 198"/>
                <a:gd name="T28" fmla="*/ 104 w 199"/>
                <a:gd name="T29" fmla="*/ 61 h 198"/>
                <a:gd name="T30" fmla="*/ 96 w 199"/>
                <a:gd name="T31" fmla="*/ 95 h 198"/>
                <a:gd name="T32" fmla="*/ 57 w 199"/>
                <a:gd name="T33" fmla="*/ 55 h 198"/>
                <a:gd name="T34" fmla="*/ 42 w 199"/>
                <a:gd name="T35" fmla="*/ 95 h 198"/>
                <a:gd name="T36" fmla="*/ 31 w 199"/>
                <a:gd name="T37" fmla="*/ 45 h 198"/>
                <a:gd name="T38" fmla="*/ 42 w 199"/>
                <a:gd name="T39" fmla="*/ 95 h 198"/>
                <a:gd name="T40" fmla="*/ 49 w 199"/>
                <a:gd name="T41" fmla="*/ 145 h 198"/>
                <a:gd name="T42" fmla="*/ 13 w 199"/>
                <a:gd name="T43" fmla="*/ 103 h 198"/>
                <a:gd name="T44" fmla="*/ 50 w 199"/>
                <a:gd name="T45" fmla="*/ 103 h 198"/>
                <a:gd name="T46" fmla="*/ 96 w 199"/>
                <a:gd name="T47" fmla="*/ 137 h 198"/>
                <a:gd name="T48" fmla="*/ 50 w 199"/>
                <a:gd name="T49" fmla="*/ 103 h 198"/>
                <a:gd name="T50" fmla="*/ 104 w 199"/>
                <a:gd name="T51" fmla="*/ 103 h 198"/>
                <a:gd name="T52" fmla="*/ 143 w 199"/>
                <a:gd name="T53" fmla="*/ 142 h 198"/>
                <a:gd name="T54" fmla="*/ 157 w 199"/>
                <a:gd name="T55" fmla="*/ 103 h 198"/>
                <a:gd name="T56" fmla="*/ 168 w 199"/>
                <a:gd name="T57" fmla="*/ 153 h 198"/>
                <a:gd name="T58" fmla="*/ 157 w 199"/>
                <a:gd name="T59" fmla="*/ 103 h 198"/>
                <a:gd name="T60" fmla="*/ 150 w 199"/>
                <a:gd name="T61" fmla="*/ 53 h 198"/>
                <a:gd name="T62" fmla="*/ 187 w 199"/>
                <a:gd name="T63" fmla="*/ 95 h 198"/>
                <a:gd name="T64" fmla="*/ 162 w 199"/>
                <a:gd name="T65" fmla="*/ 39 h 198"/>
                <a:gd name="T66" fmla="*/ 131 w 199"/>
                <a:gd name="T67" fmla="*/ 18 h 198"/>
                <a:gd name="T68" fmla="*/ 68 w 199"/>
                <a:gd name="T69" fmla="*/ 18 h 198"/>
                <a:gd name="T70" fmla="*/ 37 w 199"/>
                <a:gd name="T71" fmla="*/ 39 h 198"/>
                <a:gd name="T72" fmla="*/ 37 w 199"/>
                <a:gd name="T73" fmla="*/ 159 h 198"/>
                <a:gd name="T74" fmla="*/ 68 w 199"/>
                <a:gd name="T75" fmla="*/ 180 h 198"/>
                <a:gd name="T76" fmla="*/ 131 w 199"/>
                <a:gd name="T77" fmla="*/ 180 h 198"/>
                <a:gd name="T78" fmla="*/ 162 w 199"/>
                <a:gd name="T79" fmla="*/ 15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9" h="198">
                  <a:moveTo>
                    <a:pt x="100" y="0"/>
                  </a:moveTo>
                  <a:cubicBezTo>
                    <a:pt x="45" y="0"/>
                    <a:pt x="0" y="44"/>
                    <a:pt x="0" y="99"/>
                  </a:cubicBezTo>
                  <a:cubicBezTo>
                    <a:pt x="0" y="153"/>
                    <a:pt x="45" y="198"/>
                    <a:pt x="100" y="198"/>
                  </a:cubicBezTo>
                  <a:cubicBezTo>
                    <a:pt x="154" y="198"/>
                    <a:pt x="199" y="153"/>
                    <a:pt x="199" y="99"/>
                  </a:cubicBezTo>
                  <a:cubicBezTo>
                    <a:pt x="199" y="44"/>
                    <a:pt x="154" y="0"/>
                    <a:pt x="100" y="0"/>
                  </a:cubicBezTo>
                  <a:moveTo>
                    <a:pt x="112" y="185"/>
                  </a:moveTo>
                  <a:cubicBezTo>
                    <a:pt x="109" y="185"/>
                    <a:pt x="106" y="186"/>
                    <a:pt x="104" y="186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16" y="145"/>
                    <a:pt x="129" y="147"/>
                    <a:pt x="140" y="150"/>
                  </a:cubicBezTo>
                  <a:cubicBezTo>
                    <a:pt x="133" y="167"/>
                    <a:pt x="123" y="180"/>
                    <a:pt x="112" y="185"/>
                  </a:cubicBezTo>
                  <a:moveTo>
                    <a:pt x="59" y="150"/>
                  </a:moveTo>
                  <a:cubicBezTo>
                    <a:pt x="71" y="147"/>
                    <a:pt x="83" y="145"/>
                    <a:pt x="96" y="145"/>
                  </a:cubicBezTo>
                  <a:cubicBezTo>
                    <a:pt x="96" y="186"/>
                    <a:pt x="96" y="186"/>
                    <a:pt x="96" y="186"/>
                  </a:cubicBezTo>
                  <a:cubicBezTo>
                    <a:pt x="93" y="186"/>
                    <a:pt x="90" y="185"/>
                    <a:pt x="87" y="185"/>
                  </a:cubicBezTo>
                  <a:cubicBezTo>
                    <a:pt x="76" y="180"/>
                    <a:pt x="66" y="167"/>
                    <a:pt x="59" y="150"/>
                  </a:cubicBezTo>
                  <a:moveTo>
                    <a:pt x="87" y="13"/>
                  </a:moveTo>
                  <a:cubicBezTo>
                    <a:pt x="90" y="12"/>
                    <a:pt x="93" y="12"/>
                    <a:pt x="96" y="12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83" y="53"/>
                    <a:pt x="71" y="51"/>
                    <a:pt x="59" y="48"/>
                  </a:cubicBezTo>
                  <a:cubicBezTo>
                    <a:pt x="66" y="31"/>
                    <a:pt x="76" y="18"/>
                    <a:pt x="87" y="13"/>
                  </a:cubicBezTo>
                  <a:moveTo>
                    <a:pt x="140" y="48"/>
                  </a:moveTo>
                  <a:cubicBezTo>
                    <a:pt x="129" y="51"/>
                    <a:pt x="116" y="53"/>
                    <a:pt x="104" y="5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6" y="12"/>
                    <a:pt x="109" y="12"/>
                    <a:pt x="112" y="13"/>
                  </a:cubicBezTo>
                  <a:cubicBezTo>
                    <a:pt x="123" y="18"/>
                    <a:pt x="133" y="31"/>
                    <a:pt x="140" y="48"/>
                  </a:cubicBezTo>
                  <a:moveTo>
                    <a:pt x="104" y="61"/>
                  </a:moveTo>
                  <a:cubicBezTo>
                    <a:pt x="117" y="61"/>
                    <a:pt x="130" y="59"/>
                    <a:pt x="143" y="55"/>
                  </a:cubicBezTo>
                  <a:cubicBezTo>
                    <a:pt x="146" y="67"/>
                    <a:pt x="148" y="81"/>
                    <a:pt x="149" y="95"/>
                  </a:cubicBezTo>
                  <a:cubicBezTo>
                    <a:pt x="104" y="95"/>
                    <a:pt x="104" y="95"/>
                    <a:pt x="104" y="95"/>
                  </a:cubicBezTo>
                  <a:lnTo>
                    <a:pt x="104" y="61"/>
                  </a:lnTo>
                  <a:close/>
                  <a:moveTo>
                    <a:pt x="96" y="61"/>
                  </a:moveTo>
                  <a:cubicBezTo>
                    <a:pt x="96" y="95"/>
                    <a:pt x="96" y="95"/>
                    <a:pt x="96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81"/>
                    <a:pt x="53" y="67"/>
                    <a:pt x="57" y="55"/>
                  </a:cubicBezTo>
                  <a:cubicBezTo>
                    <a:pt x="69" y="59"/>
                    <a:pt x="82" y="61"/>
                    <a:pt x="96" y="61"/>
                  </a:cubicBezTo>
                  <a:moveTo>
                    <a:pt x="42" y="95"/>
                  </a:moveTo>
                  <a:cubicBezTo>
                    <a:pt x="13" y="95"/>
                    <a:pt x="13" y="95"/>
                    <a:pt x="13" y="95"/>
                  </a:cubicBezTo>
                  <a:cubicBezTo>
                    <a:pt x="13" y="76"/>
                    <a:pt x="20" y="59"/>
                    <a:pt x="31" y="45"/>
                  </a:cubicBezTo>
                  <a:cubicBezTo>
                    <a:pt x="37" y="48"/>
                    <a:pt x="43" y="51"/>
                    <a:pt x="49" y="53"/>
                  </a:cubicBezTo>
                  <a:cubicBezTo>
                    <a:pt x="45" y="65"/>
                    <a:pt x="43" y="80"/>
                    <a:pt x="42" y="95"/>
                  </a:cubicBezTo>
                  <a:moveTo>
                    <a:pt x="42" y="103"/>
                  </a:moveTo>
                  <a:cubicBezTo>
                    <a:pt x="43" y="118"/>
                    <a:pt x="45" y="132"/>
                    <a:pt x="49" y="145"/>
                  </a:cubicBezTo>
                  <a:cubicBezTo>
                    <a:pt x="43" y="147"/>
                    <a:pt x="37" y="150"/>
                    <a:pt x="31" y="153"/>
                  </a:cubicBezTo>
                  <a:cubicBezTo>
                    <a:pt x="20" y="139"/>
                    <a:pt x="13" y="122"/>
                    <a:pt x="13" y="103"/>
                  </a:cubicBezTo>
                  <a:lnTo>
                    <a:pt x="42" y="103"/>
                  </a:lnTo>
                  <a:close/>
                  <a:moveTo>
                    <a:pt x="50" y="103"/>
                  </a:moveTo>
                  <a:cubicBezTo>
                    <a:pt x="96" y="103"/>
                    <a:pt x="96" y="103"/>
                    <a:pt x="96" y="103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82" y="137"/>
                    <a:pt x="69" y="139"/>
                    <a:pt x="57" y="142"/>
                  </a:cubicBezTo>
                  <a:cubicBezTo>
                    <a:pt x="53" y="131"/>
                    <a:pt x="51" y="117"/>
                    <a:pt x="50" y="103"/>
                  </a:cubicBezTo>
                  <a:moveTo>
                    <a:pt x="104" y="137"/>
                  </a:moveTo>
                  <a:cubicBezTo>
                    <a:pt x="104" y="103"/>
                    <a:pt x="104" y="103"/>
                    <a:pt x="104" y="103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8" y="117"/>
                    <a:pt x="146" y="131"/>
                    <a:pt x="143" y="142"/>
                  </a:cubicBezTo>
                  <a:cubicBezTo>
                    <a:pt x="130" y="139"/>
                    <a:pt x="117" y="137"/>
                    <a:pt x="104" y="137"/>
                  </a:cubicBezTo>
                  <a:moveTo>
                    <a:pt x="157" y="103"/>
                  </a:moveTo>
                  <a:cubicBezTo>
                    <a:pt x="187" y="103"/>
                    <a:pt x="187" y="103"/>
                    <a:pt x="187" y="103"/>
                  </a:cubicBezTo>
                  <a:cubicBezTo>
                    <a:pt x="186" y="122"/>
                    <a:pt x="179" y="139"/>
                    <a:pt x="168" y="153"/>
                  </a:cubicBezTo>
                  <a:cubicBezTo>
                    <a:pt x="162" y="150"/>
                    <a:pt x="156" y="147"/>
                    <a:pt x="150" y="145"/>
                  </a:cubicBezTo>
                  <a:cubicBezTo>
                    <a:pt x="154" y="132"/>
                    <a:pt x="156" y="118"/>
                    <a:pt x="157" y="103"/>
                  </a:cubicBezTo>
                  <a:moveTo>
                    <a:pt x="157" y="95"/>
                  </a:moveTo>
                  <a:cubicBezTo>
                    <a:pt x="156" y="80"/>
                    <a:pt x="154" y="65"/>
                    <a:pt x="150" y="53"/>
                  </a:cubicBezTo>
                  <a:cubicBezTo>
                    <a:pt x="156" y="51"/>
                    <a:pt x="162" y="48"/>
                    <a:pt x="168" y="45"/>
                  </a:cubicBezTo>
                  <a:cubicBezTo>
                    <a:pt x="179" y="59"/>
                    <a:pt x="186" y="76"/>
                    <a:pt x="187" y="95"/>
                  </a:cubicBezTo>
                  <a:lnTo>
                    <a:pt x="157" y="95"/>
                  </a:lnTo>
                  <a:close/>
                  <a:moveTo>
                    <a:pt x="162" y="39"/>
                  </a:moveTo>
                  <a:cubicBezTo>
                    <a:pt x="158" y="41"/>
                    <a:pt x="153" y="43"/>
                    <a:pt x="147" y="45"/>
                  </a:cubicBezTo>
                  <a:cubicBezTo>
                    <a:pt x="143" y="34"/>
                    <a:pt x="137" y="25"/>
                    <a:pt x="131" y="18"/>
                  </a:cubicBezTo>
                  <a:cubicBezTo>
                    <a:pt x="143" y="22"/>
                    <a:pt x="154" y="29"/>
                    <a:pt x="162" y="39"/>
                  </a:cubicBezTo>
                  <a:moveTo>
                    <a:pt x="68" y="18"/>
                  </a:moveTo>
                  <a:cubicBezTo>
                    <a:pt x="62" y="25"/>
                    <a:pt x="56" y="34"/>
                    <a:pt x="52" y="45"/>
                  </a:cubicBezTo>
                  <a:cubicBezTo>
                    <a:pt x="46" y="43"/>
                    <a:pt x="41" y="41"/>
                    <a:pt x="37" y="39"/>
                  </a:cubicBezTo>
                  <a:cubicBezTo>
                    <a:pt x="46" y="29"/>
                    <a:pt x="56" y="22"/>
                    <a:pt x="68" y="18"/>
                  </a:cubicBezTo>
                  <a:moveTo>
                    <a:pt x="37" y="159"/>
                  </a:moveTo>
                  <a:cubicBezTo>
                    <a:pt x="41" y="157"/>
                    <a:pt x="46" y="154"/>
                    <a:pt x="52" y="152"/>
                  </a:cubicBezTo>
                  <a:cubicBezTo>
                    <a:pt x="56" y="163"/>
                    <a:pt x="62" y="173"/>
                    <a:pt x="68" y="180"/>
                  </a:cubicBezTo>
                  <a:cubicBezTo>
                    <a:pt x="56" y="175"/>
                    <a:pt x="46" y="168"/>
                    <a:pt x="37" y="159"/>
                  </a:cubicBezTo>
                  <a:moveTo>
                    <a:pt x="131" y="180"/>
                  </a:moveTo>
                  <a:cubicBezTo>
                    <a:pt x="137" y="173"/>
                    <a:pt x="143" y="163"/>
                    <a:pt x="147" y="152"/>
                  </a:cubicBezTo>
                  <a:cubicBezTo>
                    <a:pt x="153" y="154"/>
                    <a:pt x="158" y="157"/>
                    <a:pt x="162" y="159"/>
                  </a:cubicBezTo>
                  <a:cubicBezTo>
                    <a:pt x="154" y="168"/>
                    <a:pt x="143" y="175"/>
                    <a:pt x="131" y="18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: Shape 58"/>
            <p:cNvSpPr>
              <a:spLocks/>
            </p:cNvSpPr>
            <p:nvPr/>
          </p:nvSpPr>
          <p:spPr bwMode="auto">
            <a:xfrm>
              <a:off x="2087971" y="4322344"/>
              <a:ext cx="549722" cy="523268"/>
            </a:xfrm>
            <a:custGeom>
              <a:avLst/>
              <a:gdLst>
                <a:gd name="T0" fmla="*/ 43 w 202"/>
                <a:gd name="T1" fmla="*/ 118 h 192"/>
                <a:gd name="T2" fmla="*/ 29 w 202"/>
                <a:gd name="T3" fmla="*/ 88 h 192"/>
                <a:gd name="T4" fmla="*/ 69 w 202"/>
                <a:gd name="T5" fmla="*/ 77 h 192"/>
                <a:gd name="T6" fmla="*/ 49 w 202"/>
                <a:gd name="T7" fmla="*/ 145 h 192"/>
                <a:gd name="T8" fmla="*/ 49 w 202"/>
                <a:gd name="T9" fmla="*/ 47 h 192"/>
                <a:gd name="T10" fmla="*/ 49 w 202"/>
                <a:gd name="T11" fmla="*/ 145 h 192"/>
                <a:gd name="T12" fmla="*/ 86 w 202"/>
                <a:gd name="T13" fmla="*/ 96 h 192"/>
                <a:gd name="T14" fmla="*/ 12 w 202"/>
                <a:gd name="T15" fmla="*/ 96 h 192"/>
                <a:gd name="T16" fmla="*/ 177 w 202"/>
                <a:gd name="T17" fmla="*/ 76 h 192"/>
                <a:gd name="T18" fmla="*/ 102 w 202"/>
                <a:gd name="T19" fmla="*/ 84 h 192"/>
                <a:gd name="T20" fmla="*/ 177 w 202"/>
                <a:gd name="T21" fmla="*/ 76 h 192"/>
                <a:gd name="T22" fmla="*/ 94 w 202"/>
                <a:gd name="T23" fmla="*/ 51 h 192"/>
                <a:gd name="T24" fmla="*/ 153 w 202"/>
                <a:gd name="T25" fmla="*/ 59 h 192"/>
                <a:gd name="T26" fmla="*/ 202 w 202"/>
                <a:gd name="T27" fmla="*/ 49 h 192"/>
                <a:gd name="T28" fmla="*/ 192 w 202"/>
                <a:gd name="T29" fmla="*/ 192 h 192"/>
                <a:gd name="T30" fmla="*/ 45 w 202"/>
                <a:gd name="T31" fmla="*/ 182 h 192"/>
                <a:gd name="T32" fmla="*/ 49 w 202"/>
                <a:gd name="T33" fmla="*/ 151 h 192"/>
                <a:gd name="T34" fmla="*/ 57 w 202"/>
                <a:gd name="T35" fmla="*/ 180 h 192"/>
                <a:gd name="T36" fmla="*/ 190 w 202"/>
                <a:gd name="T37" fmla="*/ 55 h 192"/>
                <a:gd name="T38" fmla="*/ 147 w 202"/>
                <a:gd name="T39" fmla="*/ 39 h 192"/>
                <a:gd name="T40" fmla="*/ 57 w 202"/>
                <a:gd name="T41" fmla="*/ 12 h 192"/>
                <a:gd name="T42" fmla="*/ 49 w 202"/>
                <a:gd name="T43" fmla="*/ 41 h 192"/>
                <a:gd name="T44" fmla="*/ 45 w 202"/>
                <a:gd name="T45" fmla="*/ 10 h 192"/>
                <a:gd name="T46" fmla="*/ 153 w 202"/>
                <a:gd name="T47" fmla="*/ 0 h 192"/>
                <a:gd name="T48" fmla="*/ 157 w 202"/>
                <a:gd name="T49" fmla="*/ 1 h 192"/>
                <a:gd name="T50" fmla="*/ 202 w 202"/>
                <a:gd name="T51" fmla="*/ 49 h 192"/>
                <a:gd name="T52" fmla="*/ 182 w 202"/>
                <a:gd name="T53" fmla="*/ 43 h 192"/>
                <a:gd name="T54" fmla="*/ 159 w 202"/>
                <a:gd name="T55" fmla="*/ 39 h 192"/>
                <a:gd name="T56" fmla="*/ 182 w 202"/>
                <a:gd name="T57" fmla="*/ 43 h 192"/>
                <a:gd name="T58" fmla="*/ 137 w 202"/>
                <a:gd name="T59" fmla="*/ 158 h 192"/>
                <a:gd name="T60" fmla="*/ 70 w 202"/>
                <a:gd name="T61" fmla="*/ 150 h 192"/>
                <a:gd name="T62" fmla="*/ 177 w 202"/>
                <a:gd name="T63" fmla="*/ 101 h 192"/>
                <a:gd name="T64" fmla="*/ 102 w 202"/>
                <a:gd name="T65" fmla="*/ 109 h 192"/>
                <a:gd name="T66" fmla="*/ 177 w 202"/>
                <a:gd name="T67" fmla="*/ 101 h 192"/>
                <a:gd name="T68" fmla="*/ 95 w 202"/>
                <a:gd name="T69" fmla="*/ 125 h 192"/>
                <a:gd name="T70" fmla="*/ 177 w 202"/>
                <a:gd name="T71" fmla="*/ 13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2" h="192">
                  <a:moveTo>
                    <a:pt x="78" y="87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9" y="88"/>
                    <a:pt x="29" y="88"/>
                    <a:pt x="29" y="88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69" y="77"/>
                    <a:pt x="69" y="77"/>
                    <a:pt x="69" y="77"/>
                  </a:cubicBezTo>
                  <a:lnTo>
                    <a:pt x="78" y="87"/>
                  </a:lnTo>
                  <a:close/>
                  <a:moveTo>
                    <a:pt x="49" y="145"/>
                  </a:moveTo>
                  <a:cubicBezTo>
                    <a:pt x="22" y="145"/>
                    <a:pt x="0" y="123"/>
                    <a:pt x="0" y="96"/>
                  </a:cubicBezTo>
                  <a:cubicBezTo>
                    <a:pt x="0" y="69"/>
                    <a:pt x="22" y="47"/>
                    <a:pt x="49" y="47"/>
                  </a:cubicBezTo>
                  <a:cubicBezTo>
                    <a:pt x="76" y="47"/>
                    <a:pt x="98" y="69"/>
                    <a:pt x="98" y="96"/>
                  </a:cubicBezTo>
                  <a:cubicBezTo>
                    <a:pt x="98" y="123"/>
                    <a:pt x="76" y="145"/>
                    <a:pt x="49" y="145"/>
                  </a:cubicBezTo>
                  <a:moveTo>
                    <a:pt x="49" y="133"/>
                  </a:moveTo>
                  <a:cubicBezTo>
                    <a:pt x="69" y="133"/>
                    <a:pt x="86" y="116"/>
                    <a:pt x="86" y="96"/>
                  </a:cubicBezTo>
                  <a:cubicBezTo>
                    <a:pt x="86" y="76"/>
                    <a:pt x="69" y="59"/>
                    <a:pt x="49" y="59"/>
                  </a:cubicBezTo>
                  <a:cubicBezTo>
                    <a:pt x="29" y="59"/>
                    <a:pt x="12" y="76"/>
                    <a:pt x="12" y="96"/>
                  </a:cubicBezTo>
                  <a:cubicBezTo>
                    <a:pt x="12" y="116"/>
                    <a:pt x="29" y="133"/>
                    <a:pt x="49" y="133"/>
                  </a:cubicBezTo>
                  <a:moveTo>
                    <a:pt x="177" y="76"/>
                  </a:moveTo>
                  <a:cubicBezTo>
                    <a:pt x="100" y="76"/>
                    <a:pt x="100" y="76"/>
                    <a:pt x="100" y="76"/>
                  </a:cubicBezTo>
                  <a:cubicBezTo>
                    <a:pt x="101" y="79"/>
                    <a:pt x="102" y="81"/>
                    <a:pt x="102" y="84"/>
                  </a:cubicBezTo>
                  <a:cubicBezTo>
                    <a:pt x="177" y="84"/>
                    <a:pt x="177" y="84"/>
                    <a:pt x="177" y="84"/>
                  </a:cubicBezTo>
                  <a:lnTo>
                    <a:pt x="177" y="76"/>
                  </a:lnTo>
                  <a:close/>
                  <a:moveTo>
                    <a:pt x="144" y="51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0" y="58"/>
                    <a:pt x="147" y="55"/>
                    <a:pt x="144" y="51"/>
                  </a:cubicBezTo>
                  <a:moveTo>
                    <a:pt x="202" y="49"/>
                  </a:moveTo>
                  <a:cubicBezTo>
                    <a:pt x="202" y="182"/>
                    <a:pt x="202" y="182"/>
                    <a:pt x="202" y="182"/>
                  </a:cubicBezTo>
                  <a:cubicBezTo>
                    <a:pt x="202" y="188"/>
                    <a:pt x="198" y="192"/>
                    <a:pt x="192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49" y="192"/>
                    <a:pt x="45" y="188"/>
                    <a:pt x="45" y="182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6" y="151"/>
                    <a:pt x="48" y="151"/>
                    <a:pt x="49" y="151"/>
                  </a:cubicBezTo>
                  <a:cubicBezTo>
                    <a:pt x="52" y="151"/>
                    <a:pt x="54" y="150"/>
                    <a:pt x="57" y="150"/>
                  </a:cubicBezTo>
                  <a:cubicBezTo>
                    <a:pt x="57" y="180"/>
                    <a:pt x="57" y="180"/>
                    <a:pt x="57" y="180"/>
                  </a:cubicBezTo>
                  <a:cubicBezTo>
                    <a:pt x="190" y="180"/>
                    <a:pt x="190" y="180"/>
                    <a:pt x="190" y="180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54" y="55"/>
                    <a:pt x="147" y="48"/>
                    <a:pt x="147" y="39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4" y="42"/>
                    <a:pt x="52" y="41"/>
                    <a:pt x="49" y="41"/>
                  </a:cubicBezTo>
                  <a:cubicBezTo>
                    <a:pt x="48" y="41"/>
                    <a:pt x="46" y="41"/>
                    <a:pt x="45" y="42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9" y="0"/>
                    <a:pt x="55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0"/>
                    <a:pt x="156" y="0"/>
                    <a:pt x="157" y="1"/>
                  </a:cubicBezTo>
                  <a:cubicBezTo>
                    <a:pt x="200" y="44"/>
                    <a:pt x="200" y="44"/>
                    <a:pt x="200" y="44"/>
                  </a:cubicBezTo>
                  <a:cubicBezTo>
                    <a:pt x="202" y="46"/>
                    <a:pt x="202" y="46"/>
                    <a:pt x="202" y="49"/>
                  </a:cubicBezTo>
                  <a:cubicBezTo>
                    <a:pt x="202" y="49"/>
                    <a:pt x="202" y="49"/>
                    <a:pt x="202" y="49"/>
                  </a:cubicBezTo>
                  <a:moveTo>
                    <a:pt x="182" y="43"/>
                  </a:moveTo>
                  <a:cubicBezTo>
                    <a:pt x="159" y="20"/>
                    <a:pt x="159" y="20"/>
                    <a:pt x="159" y="20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9" y="42"/>
                    <a:pt x="161" y="43"/>
                    <a:pt x="163" y="43"/>
                  </a:cubicBezTo>
                  <a:lnTo>
                    <a:pt x="182" y="43"/>
                  </a:lnTo>
                  <a:close/>
                  <a:moveTo>
                    <a:pt x="70" y="158"/>
                  </a:moveTo>
                  <a:cubicBezTo>
                    <a:pt x="137" y="158"/>
                    <a:pt x="137" y="158"/>
                    <a:pt x="137" y="158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70" y="150"/>
                    <a:pt x="70" y="150"/>
                    <a:pt x="70" y="150"/>
                  </a:cubicBezTo>
                  <a:lnTo>
                    <a:pt x="70" y="158"/>
                  </a:lnTo>
                  <a:close/>
                  <a:moveTo>
                    <a:pt x="177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3"/>
                    <a:pt x="103" y="106"/>
                    <a:pt x="102" y="109"/>
                  </a:cubicBezTo>
                  <a:cubicBezTo>
                    <a:pt x="177" y="109"/>
                    <a:pt x="177" y="109"/>
                    <a:pt x="177" y="109"/>
                  </a:cubicBezTo>
                  <a:lnTo>
                    <a:pt x="177" y="101"/>
                  </a:lnTo>
                  <a:close/>
                  <a:moveTo>
                    <a:pt x="177" y="125"/>
                  </a:moveTo>
                  <a:cubicBezTo>
                    <a:pt x="95" y="125"/>
                    <a:pt x="95" y="125"/>
                    <a:pt x="95" y="125"/>
                  </a:cubicBezTo>
                  <a:cubicBezTo>
                    <a:pt x="93" y="128"/>
                    <a:pt x="91" y="131"/>
                    <a:pt x="89" y="133"/>
                  </a:cubicBezTo>
                  <a:cubicBezTo>
                    <a:pt x="177" y="133"/>
                    <a:pt x="177" y="133"/>
                    <a:pt x="177" y="133"/>
                  </a:cubicBezTo>
                  <a:lnTo>
                    <a:pt x="177" y="125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360062" y="2010638"/>
            <a:ext cx="4481433" cy="1007663"/>
            <a:chOff x="6360062" y="2010638"/>
            <a:chExt cx="4481433" cy="1007663"/>
          </a:xfrm>
        </p:grpSpPr>
        <p:sp>
          <p:nvSpPr>
            <p:cNvPr id="69" name="Freeform: Shape 49"/>
            <p:cNvSpPr/>
            <p:nvPr/>
          </p:nvSpPr>
          <p:spPr>
            <a:xfrm>
              <a:off x="6360062" y="2221370"/>
              <a:ext cx="586202" cy="586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: Shape 50"/>
            <p:cNvSpPr/>
            <p:nvPr/>
          </p:nvSpPr>
          <p:spPr>
            <a:xfrm>
              <a:off x="6539174" y="2394906"/>
              <a:ext cx="227978" cy="239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44546A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7083556" y="2010638"/>
              <a:ext cx="3757939" cy="1007663"/>
              <a:chOff x="1531598" y="3689289"/>
              <a:chExt cx="3757939" cy="1007663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1531598" y="4050621"/>
                <a:ext cx="3757939" cy="64633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en-US" altLang="zh-CN" sz="1200" kern="0" dirty="0">
                    <a:solidFill>
                      <a:prstClr val="white"/>
                    </a:solidFill>
                  </a:rPr>
                  <a:t>A complex idea can be conveyed with just a single still image, namely making it possible to absorb large amounts of data quickly.</a:t>
                </a:r>
                <a:endParaRPr lang="en-US" altLang="zh-CN" sz="12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文本框 44"/>
              <p:cNvSpPr txBox="1"/>
              <p:nvPr/>
            </p:nvSpPr>
            <p:spPr>
              <a:xfrm>
                <a:off x="1531599" y="3689289"/>
                <a:ext cx="13548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tr-TR" altLang="zh-CN" sz="2000" b="1" kern="0" dirty="0">
                    <a:solidFill>
                      <a:prstClr val="white"/>
                    </a:solidFill>
                  </a:rPr>
                  <a:t>TITLE HERE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6360062" y="3285531"/>
            <a:ext cx="4481433" cy="1007663"/>
            <a:chOff x="6360062" y="3285531"/>
            <a:chExt cx="4481433" cy="1007663"/>
          </a:xfrm>
        </p:grpSpPr>
        <p:grpSp>
          <p:nvGrpSpPr>
            <p:cNvPr id="75" name="组合 74"/>
            <p:cNvGrpSpPr/>
            <p:nvPr/>
          </p:nvGrpSpPr>
          <p:grpSpPr>
            <a:xfrm>
              <a:off x="6360062" y="3503269"/>
              <a:ext cx="586202" cy="586201"/>
              <a:chOff x="6360062" y="3503269"/>
              <a:chExt cx="586202" cy="586201"/>
            </a:xfrm>
          </p:grpSpPr>
          <p:sp>
            <p:nvSpPr>
              <p:cNvPr id="79" name="Freeform: Shape 43"/>
              <p:cNvSpPr/>
              <p:nvPr/>
            </p:nvSpPr>
            <p:spPr>
              <a:xfrm>
                <a:off x="6360062" y="3503269"/>
                <a:ext cx="586202" cy="58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: Shape 50"/>
              <p:cNvSpPr/>
              <p:nvPr/>
            </p:nvSpPr>
            <p:spPr>
              <a:xfrm>
                <a:off x="6539174" y="3676806"/>
                <a:ext cx="227978" cy="239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44546A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7083556" y="3285531"/>
              <a:ext cx="3757939" cy="1007663"/>
              <a:chOff x="1531598" y="3689289"/>
              <a:chExt cx="3757939" cy="1007663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1531598" y="4050621"/>
                <a:ext cx="3757939" cy="64633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en-US" altLang="zh-CN" sz="1200" kern="0" dirty="0">
                    <a:solidFill>
                      <a:prstClr val="white"/>
                    </a:solidFill>
                  </a:rPr>
                  <a:t>A complex idea can be conveyed with just a single still image, namely making it possible to absorb large amounts of data quickly.</a:t>
                </a:r>
                <a:endParaRPr lang="en-US" altLang="zh-CN" sz="12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文本框 47"/>
              <p:cNvSpPr txBox="1"/>
              <p:nvPr/>
            </p:nvSpPr>
            <p:spPr>
              <a:xfrm>
                <a:off x="1531599" y="3689289"/>
                <a:ext cx="13548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tr-TR" altLang="zh-CN" sz="2000" b="1" kern="0" dirty="0">
                    <a:solidFill>
                      <a:prstClr val="white"/>
                    </a:solidFill>
                  </a:rPr>
                  <a:t>TITLE HERE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6360062" y="4555848"/>
            <a:ext cx="4481433" cy="1007663"/>
            <a:chOff x="6360062" y="4555848"/>
            <a:chExt cx="4481433" cy="1007663"/>
          </a:xfrm>
        </p:grpSpPr>
        <p:grpSp>
          <p:nvGrpSpPr>
            <p:cNvPr id="82" name="Group 33"/>
            <p:cNvGrpSpPr/>
            <p:nvPr/>
          </p:nvGrpSpPr>
          <p:grpSpPr>
            <a:xfrm>
              <a:off x="6360062" y="4785172"/>
              <a:ext cx="586202" cy="586201"/>
              <a:chOff x="0" y="0"/>
              <a:chExt cx="767929" cy="767929"/>
            </a:xfrm>
          </p:grpSpPr>
          <p:sp>
            <p:nvSpPr>
              <p:cNvPr id="86" name="Freeform: Shape 37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: Shape 38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44546A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7083556" y="4555848"/>
              <a:ext cx="3757939" cy="1007663"/>
              <a:chOff x="1531598" y="3689289"/>
              <a:chExt cx="3757939" cy="1007663"/>
            </a:xfrm>
          </p:grpSpPr>
          <p:sp>
            <p:nvSpPr>
              <p:cNvPr id="84" name="矩形 83"/>
              <p:cNvSpPr/>
              <p:nvPr/>
            </p:nvSpPr>
            <p:spPr>
              <a:xfrm>
                <a:off x="1531598" y="4050621"/>
                <a:ext cx="3757939" cy="64633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en-US" altLang="zh-CN" sz="1200" kern="0" dirty="0">
                    <a:solidFill>
                      <a:prstClr val="white"/>
                    </a:solidFill>
                  </a:rPr>
                  <a:t>A complex idea can be conveyed with just a single still image, namely making it possible to absorb large amounts of data quickly.</a:t>
                </a:r>
                <a:endParaRPr lang="en-US" altLang="zh-CN" sz="12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文本框 50"/>
              <p:cNvSpPr txBox="1"/>
              <p:nvPr/>
            </p:nvSpPr>
            <p:spPr>
              <a:xfrm>
                <a:off x="1531599" y="3689289"/>
                <a:ext cx="13548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tr-TR" altLang="zh-CN" sz="2000" b="1" kern="0" dirty="0">
                    <a:solidFill>
                      <a:prstClr val="white"/>
                    </a:solidFill>
                  </a:rPr>
                  <a:t>TITLE HERE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94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95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96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97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98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99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100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908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0"/>
          <p:cNvSpPr/>
          <p:nvPr/>
        </p:nvSpPr>
        <p:spPr>
          <a:xfrm>
            <a:off x="5375126" y="2780928"/>
            <a:ext cx="108012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1" y="3861048"/>
            <a:ext cx="12190411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14000"/>
              </a:lnSpc>
            </a:pPr>
            <a:r>
              <a:rPr lang="tr-TR" altLang="zh-CN" sz="44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Business Plan </a:t>
            </a:r>
            <a:r>
              <a:rPr lang="tr-TR" altLang="zh-CN" sz="44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Template</a:t>
            </a:r>
            <a:endParaRPr lang="en-US" altLang="zh-CN" sz="44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1" name="矩形 11"/>
          <p:cNvSpPr/>
          <p:nvPr/>
        </p:nvSpPr>
        <p:spPr>
          <a:xfrm>
            <a:off x="1" y="1453772"/>
            <a:ext cx="12190412" cy="147117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tr-TR" altLang="zh-CN" sz="8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!</a:t>
            </a:r>
            <a:endParaRPr lang="zh-CN" altLang="en-US" sz="8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2" name="组合 12"/>
          <p:cNvGrpSpPr/>
          <p:nvPr/>
        </p:nvGrpSpPr>
        <p:grpSpPr>
          <a:xfrm>
            <a:off x="4498639" y="3140968"/>
            <a:ext cx="2977110" cy="574901"/>
            <a:chOff x="4114457" y="1703960"/>
            <a:chExt cx="2977110" cy="574901"/>
          </a:xfrm>
        </p:grpSpPr>
        <p:sp>
          <p:nvSpPr>
            <p:cNvPr id="33" name="圆角矩形 13"/>
            <p:cNvSpPr/>
            <p:nvPr/>
          </p:nvSpPr>
          <p:spPr>
            <a:xfrm>
              <a:off x="4114457" y="1761273"/>
              <a:ext cx="2977110" cy="481576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317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34" name="矩形 14"/>
            <p:cNvSpPr/>
            <p:nvPr/>
          </p:nvSpPr>
          <p:spPr>
            <a:xfrm>
              <a:off x="4346957" y="1703960"/>
              <a:ext cx="2512110" cy="5749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223657"/>
                  </a:solidFill>
                  <a:effectLst/>
                  <a:uLnTx/>
                  <a:uFillTx/>
                </a:rPr>
                <a:t>2030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223657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39550" y="5517232"/>
            <a:ext cx="1215086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www.freepptbackgrounds.net</a:t>
            </a:r>
            <a:endParaRPr lang="en-US" altLang="zh-CN" sz="16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8848694"/>
      </p:ext>
    </p:extLst>
  </p:cSld>
  <p:clrMapOvr>
    <a:masterClrMapping/>
  </p:clrMapOvr>
  <p:transition spd="slow" advClick="0" advTm="6589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  <p:bldP spid="35" grpId="0"/>
    </p:bldLst>
  </p:timing>
  <p:extLst mod="1">
    <p:ext uri="{E180D4A7-C9FB-4DFB-919C-405C955672EB}">
      <p14:showEvtLst xmlns:p14="http://schemas.microsoft.com/office/powerpoint/2010/main">
        <p14:playEvt time="1" objId="20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727054" y="3099712"/>
            <a:ext cx="4907954" cy="12298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tr-TR" altLang="zh-CN" sz="6600" b="1" dirty="0" smtClean="0">
                <a:solidFill>
                  <a:prstClr val="white"/>
                </a:solidFill>
              </a:rPr>
              <a:t>DIRECTION</a:t>
            </a:r>
            <a:endParaRPr lang="zh-CN" altLang="en-US" sz="6600" b="1" dirty="0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820996" y="2897816"/>
            <a:ext cx="1611304" cy="1611304"/>
            <a:chOff x="7718665" y="2539784"/>
            <a:chExt cx="2896028" cy="2896028"/>
          </a:xfrm>
        </p:grpSpPr>
        <p:sp>
          <p:nvSpPr>
            <p:cNvPr id="20" name="椭圆 19"/>
            <p:cNvSpPr/>
            <p:nvPr/>
          </p:nvSpPr>
          <p:spPr>
            <a:xfrm>
              <a:off x="7718665" y="2539784"/>
              <a:ext cx="2896028" cy="2896028"/>
            </a:xfrm>
            <a:prstGeom prst="ellipse">
              <a:avLst/>
            </a:prstGeom>
            <a:solidFill>
              <a:sysClr val="window" lastClr="FFFFFF"/>
            </a:solidFill>
            <a:ln w="889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883905" y="3181490"/>
              <a:ext cx="2565546" cy="16528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01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7886050"/>
      </p:ext>
    </p:extLst>
  </p:cSld>
  <p:clrMapOvr>
    <a:masterClrMapping/>
  </p:clrMapOvr>
  <p:transition spd="slow" advClick="0" advTm="274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占位符 35"/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4" y="3006205"/>
            <a:ext cx="4510443" cy="2581796"/>
          </a:xfrm>
          <a:custGeom>
            <a:avLst/>
            <a:gdLst>
              <a:gd name="connsiteX0" fmla="*/ 0 w 4510443"/>
              <a:gd name="connsiteY0" fmla="*/ 0 h 2450293"/>
              <a:gd name="connsiteX1" fmla="*/ 4510443 w 4510443"/>
              <a:gd name="connsiteY1" fmla="*/ 0 h 2450293"/>
              <a:gd name="connsiteX2" fmla="*/ 4510443 w 4510443"/>
              <a:gd name="connsiteY2" fmla="*/ 2450293 h 2450293"/>
              <a:gd name="connsiteX3" fmla="*/ 0 w 4510443"/>
              <a:gd name="connsiteY3" fmla="*/ 2450293 h 245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0443" h="2450293">
                <a:moveTo>
                  <a:pt x="0" y="0"/>
                </a:moveTo>
                <a:lnTo>
                  <a:pt x="4510443" y="0"/>
                </a:lnTo>
                <a:lnTo>
                  <a:pt x="4510443" y="2450293"/>
                </a:lnTo>
                <a:lnTo>
                  <a:pt x="0" y="2450293"/>
                </a:lnTo>
                <a:close/>
              </a:path>
            </a:pathLst>
          </a:custGeom>
        </p:spPr>
      </p:pic>
      <p:grpSp>
        <p:nvGrpSpPr>
          <p:cNvPr id="42" name="组合 41"/>
          <p:cNvGrpSpPr/>
          <p:nvPr/>
        </p:nvGrpSpPr>
        <p:grpSpPr>
          <a:xfrm>
            <a:off x="5851619" y="2079452"/>
            <a:ext cx="885075" cy="885075"/>
            <a:chOff x="1295604" y="4017443"/>
            <a:chExt cx="1091996" cy="1091996"/>
          </a:xfrm>
        </p:grpSpPr>
        <p:sp>
          <p:nvSpPr>
            <p:cNvPr id="43" name="矩形 42"/>
            <p:cNvSpPr/>
            <p:nvPr/>
          </p:nvSpPr>
          <p:spPr>
            <a:xfrm>
              <a:off x="1295604" y="4017443"/>
              <a:ext cx="1091996" cy="1091996"/>
            </a:xfrm>
            <a:prstGeom prst="rect">
              <a:avLst/>
            </a:prstGeom>
            <a:solidFill>
              <a:srgbClr val="AEABA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4" name="椭圆 9"/>
            <p:cNvSpPr/>
            <p:nvPr/>
          </p:nvSpPr>
          <p:spPr>
            <a:xfrm>
              <a:off x="1604164" y="4353538"/>
              <a:ext cx="474876" cy="435939"/>
            </a:xfrm>
            <a:custGeom>
              <a:avLst/>
              <a:gdLst>
                <a:gd name="connsiteX0" fmla="*/ 117399 w 337212"/>
                <a:gd name="connsiteY0" fmla="*/ 192088 h 309563"/>
                <a:gd name="connsiteX1" fmla="*/ 130099 w 337212"/>
                <a:gd name="connsiteY1" fmla="*/ 196036 h 309563"/>
                <a:gd name="connsiteX2" fmla="*/ 130099 w 337212"/>
                <a:gd name="connsiteY2" fmla="*/ 278941 h 309563"/>
                <a:gd name="connsiteX3" fmla="*/ 117399 w 337212"/>
                <a:gd name="connsiteY3" fmla="*/ 292101 h 309563"/>
                <a:gd name="connsiteX4" fmla="*/ 176137 w 337212"/>
                <a:gd name="connsiteY4" fmla="*/ 187325 h 309563"/>
                <a:gd name="connsiteX5" fmla="*/ 187250 w 337212"/>
                <a:gd name="connsiteY5" fmla="*/ 191271 h 309563"/>
                <a:gd name="connsiteX6" fmla="*/ 187250 w 337212"/>
                <a:gd name="connsiteY6" fmla="*/ 267562 h 309563"/>
                <a:gd name="connsiteX7" fmla="*/ 176137 w 337212"/>
                <a:gd name="connsiteY7" fmla="*/ 279400 h 309563"/>
                <a:gd name="connsiteX8" fmla="*/ 176137 w 337212"/>
                <a:gd name="connsiteY8" fmla="*/ 187325 h 309563"/>
                <a:gd name="connsiteX9" fmla="*/ 231699 w 337212"/>
                <a:gd name="connsiteY9" fmla="*/ 180975 h 309563"/>
                <a:gd name="connsiteX10" fmla="*/ 239637 w 337212"/>
                <a:gd name="connsiteY10" fmla="*/ 184982 h 309563"/>
                <a:gd name="connsiteX11" fmla="*/ 239637 w 337212"/>
                <a:gd name="connsiteY11" fmla="*/ 254429 h 309563"/>
                <a:gd name="connsiteX12" fmla="*/ 231699 w 337212"/>
                <a:gd name="connsiteY12" fmla="*/ 265113 h 309563"/>
                <a:gd name="connsiteX13" fmla="*/ 277737 w 337212"/>
                <a:gd name="connsiteY13" fmla="*/ 177800 h 309563"/>
                <a:gd name="connsiteX14" fmla="*/ 287262 w 337212"/>
                <a:gd name="connsiteY14" fmla="*/ 180398 h 309563"/>
                <a:gd name="connsiteX15" fmla="*/ 287262 w 337212"/>
                <a:gd name="connsiteY15" fmla="*/ 238847 h 309563"/>
                <a:gd name="connsiteX16" fmla="*/ 277737 w 337212"/>
                <a:gd name="connsiteY16" fmla="*/ 249238 h 309563"/>
                <a:gd name="connsiteX17" fmla="*/ 280912 w 337212"/>
                <a:gd name="connsiteY17" fmla="*/ 92075 h 309563"/>
                <a:gd name="connsiteX18" fmla="*/ 307493 w 337212"/>
                <a:gd name="connsiteY18" fmla="*/ 92075 h 309563"/>
                <a:gd name="connsiteX19" fmla="*/ 315468 w 337212"/>
                <a:gd name="connsiteY19" fmla="*/ 97314 h 309563"/>
                <a:gd name="connsiteX20" fmla="*/ 336733 w 337212"/>
                <a:gd name="connsiteY20" fmla="*/ 158869 h 309563"/>
                <a:gd name="connsiteX21" fmla="*/ 331417 w 337212"/>
                <a:gd name="connsiteY21" fmla="*/ 169347 h 309563"/>
                <a:gd name="connsiteX22" fmla="*/ 320784 w 337212"/>
                <a:gd name="connsiteY22" fmla="*/ 164108 h 309563"/>
                <a:gd name="connsiteX23" fmla="*/ 314139 w 337212"/>
                <a:gd name="connsiteY23" fmla="*/ 145772 h 309563"/>
                <a:gd name="connsiteX24" fmla="*/ 314139 w 337212"/>
                <a:gd name="connsiteY24" fmla="*/ 238761 h 309563"/>
                <a:gd name="connsiteX25" fmla="*/ 304835 w 337212"/>
                <a:gd name="connsiteY25" fmla="*/ 249238 h 309563"/>
                <a:gd name="connsiteX26" fmla="*/ 294203 w 337212"/>
                <a:gd name="connsiteY26" fmla="*/ 238761 h 309563"/>
                <a:gd name="connsiteX27" fmla="*/ 294203 w 337212"/>
                <a:gd name="connsiteY27" fmla="*/ 179824 h 309563"/>
                <a:gd name="connsiteX28" fmla="*/ 288886 w 337212"/>
                <a:gd name="connsiteY28" fmla="*/ 179824 h 309563"/>
                <a:gd name="connsiteX29" fmla="*/ 294203 w 337212"/>
                <a:gd name="connsiteY29" fmla="*/ 178515 h 309563"/>
                <a:gd name="connsiteX30" fmla="*/ 304835 w 337212"/>
                <a:gd name="connsiteY30" fmla="*/ 157560 h 309563"/>
                <a:gd name="connsiteX31" fmla="*/ 280912 w 337212"/>
                <a:gd name="connsiteY31" fmla="*/ 92075 h 309563"/>
                <a:gd name="connsiteX32" fmla="*/ 231699 w 337212"/>
                <a:gd name="connsiteY32" fmla="*/ 82550 h 309563"/>
                <a:gd name="connsiteX33" fmla="*/ 243745 w 337212"/>
                <a:gd name="connsiteY33" fmla="*/ 82550 h 309563"/>
                <a:gd name="connsiteX34" fmla="*/ 262484 w 337212"/>
                <a:gd name="connsiteY34" fmla="*/ 82550 h 309563"/>
                <a:gd name="connsiteX35" fmla="*/ 273192 w 337212"/>
                <a:gd name="connsiteY35" fmla="*/ 89117 h 309563"/>
                <a:gd name="connsiteX36" fmla="*/ 297285 w 337212"/>
                <a:gd name="connsiteY36" fmla="*/ 160041 h 309563"/>
                <a:gd name="connsiteX37" fmla="*/ 291931 w 337212"/>
                <a:gd name="connsiteY37" fmla="*/ 171861 h 309563"/>
                <a:gd name="connsiteX38" fmla="*/ 279885 w 337212"/>
                <a:gd name="connsiteY38" fmla="*/ 166608 h 309563"/>
                <a:gd name="connsiteX39" fmla="*/ 271854 w 337212"/>
                <a:gd name="connsiteY39" fmla="*/ 144280 h 309563"/>
                <a:gd name="connsiteX40" fmla="*/ 271854 w 337212"/>
                <a:gd name="connsiteY40" fmla="*/ 253292 h 309563"/>
                <a:gd name="connsiteX41" fmla="*/ 259807 w 337212"/>
                <a:gd name="connsiteY41" fmla="*/ 265113 h 309563"/>
                <a:gd name="connsiteX42" fmla="*/ 247761 w 337212"/>
                <a:gd name="connsiteY42" fmla="*/ 253292 h 309563"/>
                <a:gd name="connsiteX43" fmla="*/ 247761 w 337212"/>
                <a:gd name="connsiteY43" fmla="*/ 183682 h 309563"/>
                <a:gd name="connsiteX44" fmla="*/ 258469 w 337212"/>
                <a:gd name="connsiteY44" fmla="*/ 160041 h 309563"/>
                <a:gd name="connsiteX45" fmla="*/ 231699 w 337212"/>
                <a:gd name="connsiteY45" fmla="*/ 82550 h 309563"/>
                <a:gd name="connsiteX46" fmla="*/ 177724 w 337212"/>
                <a:gd name="connsiteY46" fmla="*/ 77788 h 309563"/>
                <a:gd name="connsiteX47" fmla="*/ 214510 w 337212"/>
                <a:gd name="connsiteY47" fmla="*/ 77788 h 309563"/>
                <a:gd name="connsiteX48" fmla="*/ 225021 w 337212"/>
                <a:gd name="connsiteY48" fmla="*/ 85643 h 309563"/>
                <a:gd name="connsiteX49" fmla="*/ 252610 w 337212"/>
                <a:gd name="connsiteY49" fmla="*/ 162884 h 309563"/>
                <a:gd name="connsiteX50" fmla="*/ 246041 w 337212"/>
                <a:gd name="connsiteY50" fmla="*/ 175976 h 309563"/>
                <a:gd name="connsiteX51" fmla="*/ 231590 w 337212"/>
                <a:gd name="connsiteY51" fmla="*/ 169430 h 309563"/>
                <a:gd name="connsiteX52" fmla="*/ 223707 w 337212"/>
                <a:gd name="connsiteY52" fmla="*/ 145865 h 309563"/>
                <a:gd name="connsiteX53" fmla="*/ 223707 w 337212"/>
                <a:gd name="connsiteY53" fmla="*/ 266309 h 309563"/>
                <a:gd name="connsiteX54" fmla="*/ 210569 w 337212"/>
                <a:gd name="connsiteY54" fmla="*/ 279401 h 309563"/>
                <a:gd name="connsiteX55" fmla="*/ 198745 w 337212"/>
                <a:gd name="connsiteY55" fmla="*/ 266309 h 309563"/>
                <a:gd name="connsiteX56" fmla="*/ 198745 w 337212"/>
                <a:gd name="connsiteY56" fmla="*/ 189068 h 309563"/>
                <a:gd name="connsiteX57" fmla="*/ 197759 w 337212"/>
                <a:gd name="connsiteY57" fmla="*/ 189068 h 309563"/>
                <a:gd name="connsiteX58" fmla="*/ 194803 w 337212"/>
                <a:gd name="connsiteY58" fmla="*/ 189068 h 309563"/>
                <a:gd name="connsiteX59" fmla="*/ 206628 w 337212"/>
                <a:gd name="connsiteY59" fmla="*/ 178595 h 309563"/>
                <a:gd name="connsiteX60" fmla="*/ 206628 w 337212"/>
                <a:gd name="connsiteY60" fmla="*/ 162884 h 309563"/>
                <a:gd name="connsiteX61" fmla="*/ 177724 w 337212"/>
                <a:gd name="connsiteY61" fmla="*/ 79097 h 309563"/>
                <a:gd name="connsiteX62" fmla="*/ 177724 w 337212"/>
                <a:gd name="connsiteY62" fmla="*/ 77788 h 309563"/>
                <a:gd name="connsiteX63" fmla="*/ 120574 w 337212"/>
                <a:gd name="connsiteY63" fmla="*/ 73025 h 309563"/>
                <a:gd name="connsiteX64" fmla="*/ 157008 w 337212"/>
                <a:gd name="connsiteY64" fmla="*/ 73025 h 309563"/>
                <a:gd name="connsiteX65" fmla="*/ 168720 w 337212"/>
                <a:gd name="connsiteY65" fmla="*/ 80953 h 309563"/>
                <a:gd name="connsiteX66" fmla="*/ 197347 w 337212"/>
                <a:gd name="connsiteY66" fmla="*/ 166840 h 309563"/>
                <a:gd name="connsiteX67" fmla="*/ 190840 w 337212"/>
                <a:gd name="connsiteY67" fmla="*/ 181375 h 309563"/>
                <a:gd name="connsiteX68" fmla="*/ 176527 w 337212"/>
                <a:gd name="connsiteY68" fmla="*/ 173447 h 309563"/>
                <a:gd name="connsiteX69" fmla="*/ 167418 w 337212"/>
                <a:gd name="connsiteY69" fmla="*/ 148341 h 309563"/>
                <a:gd name="connsiteX70" fmla="*/ 167418 w 337212"/>
                <a:gd name="connsiteY70" fmla="*/ 279153 h 309563"/>
                <a:gd name="connsiteX71" fmla="*/ 153105 w 337212"/>
                <a:gd name="connsiteY71" fmla="*/ 293688 h 309563"/>
                <a:gd name="connsiteX72" fmla="*/ 140093 w 337212"/>
                <a:gd name="connsiteY72" fmla="*/ 279153 h 309563"/>
                <a:gd name="connsiteX73" fmla="*/ 140093 w 337212"/>
                <a:gd name="connsiteY73" fmla="*/ 195909 h 309563"/>
                <a:gd name="connsiteX74" fmla="*/ 133586 w 337212"/>
                <a:gd name="connsiteY74" fmla="*/ 195909 h 309563"/>
                <a:gd name="connsiteX75" fmla="*/ 138791 w 337212"/>
                <a:gd name="connsiteY75" fmla="*/ 194588 h 309563"/>
                <a:gd name="connsiteX76" fmla="*/ 151804 w 337212"/>
                <a:gd name="connsiteY76" fmla="*/ 166840 h 309563"/>
                <a:gd name="connsiteX77" fmla="*/ 120574 w 337212"/>
                <a:gd name="connsiteY77" fmla="*/ 73025 h 309563"/>
                <a:gd name="connsiteX78" fmla="*/ 46220 w 337212"/>
                <a:gd name="connsiteY78" fmla="*/ 66675 h 309563"/>
                <a:gd name="connsiteX79" fmla="*/ 72821 w 337212"/>
                <a:gd name="connsiteY79" fmla="*/ 66675 h 309563"/>
                <a:gd name="connsiteX80" fmla="*/ 98092 w 337212"/>
                <a:gd name="connsiteY80" fmla="*/ 66675 h 309563"/>
                <a:gd name="connsiteX81" fmla="*/ 111393 w 337212"/>
                <a:gd name="connsiteY81" fmla="*/ 74595 h 309563"/>
                <a:gd name="connsiteX82" fmla="*/ 143315 w 337212"/>
                <a:gd name="connsiteY82" fmla="*/ 169638 h 309563"/>
                <a:gd name="connsiteX83" fmla="*/ 135334 w 337212"/>
                <a:gd name="connsiteY83" fmla="*/ 185479 h 309563"/>
                <a:gd name="connsiteX84" fmla="*/ 119374 w 337212"/>
                <a:gd name="connsiteY84" fmla="*/ 177559 h 309563"/>
                <a:gd name="connsiteX85" fmla="*/ 108733 w 337212"/>
                <a:gd name="connsiteY85" fmla="*/ 148518 h 309563"/>
                <a:gd name="connsiteX86" fmla="*/ 108733 w 337212"/>
                <a:gd name="connsiteY86" fmla="*/ 295043 h 309563"/>
                <a:gd name="connsiteX87" fmla="*/ 94102 w 337212"/>
                <a:gd name="connsiteY87" fmla="*/ 309563 h 309563"/>
                <a:gd name="connsiteX88" fmla="*/ 78141 w 337212"/>
                <a:gd name="connsiteY88" fmla="*/ 295043 h 309563"/>
                <a:gd name="connsiteX89" fmla="*/ 78141 w 337212"/>
                <a:gd name="connsiteY89" fmla="*/ 202640 h 309563"/>
                <a:gd name="connsiteX90" fmla="*/ 66171 w 337212"/>
                <a:gd name="connsiteY90" fmla="*/ 202640 h 309563"/>
                <a:gd name="connsiteX91" fmla="*/ 66171 w 337212"/>
                <a:gd name="connsiteY91" fmla="*/ 295043 h 309563"/>
                <a:gd name="connsiteX92" fmla="*/ 50210 w 337212"/>
                <a:gd name="connsiteY92" fmla="*/ 309563 h 309563"/>
                <a:gd name="connsiteX93" fmla="*/ 35579 w 337212"/>
                <a:gd name="connsiteY93" fmla="*/ 295043 h 309563"/>
                <a:gd name="connsiteX94" fmla="*/ 35579 w 337212"/>
                <a:gd name="connsiteY94" fmla="*/ 148518 h 309563"/>
                <a:gd name="connsiteX95" fmla="*/ 24938 w 337212"/>
                <a:gd name="connsiteY95" fmla="*/ 177559 h 309563"/>
                <a:gd name="connsiteX96" fmla="*/ 8978 w 337212"/>
                <a:gd name="connsiteY96" fmla="*/ 185479 h 309563"/>
                <a:gd name="connsiteX97" fmla="*/ 997 w 337212"/>
                <a:gd name="connsiteY97" fmla="*/ 169638 h 309563"/>
                <a:gd name="connsiteX98" fmla="*/ 32919 w 337212"/>
                <a:gd name="connsiteY98" fmla="*/ 74595 h 309563"/>
                <a:gd name="connsiteX99" fmla="*/ 46220 w 337212"/>
                <a:gd name="connsiteY99" fmla="*/ 66675 h 309563"/>
                <a:gd name="connsiteX100" fmla="*/ 289643 w 337212"/>
                <a:gd name="connsiteY100" fmla="*/ 49213 h 309563"/>
                <a:gd name="connsiteX101" fmla="*/ 309487 w 337212"/>
                <a:gd name="connsiteY101" fmla="*/ 68263 h 309563"/>
                <a:gd name="connsiteX102" fmla="*/ 289643 w 337212"/>
                <a:gd name="connsiteY102" fmla="*/ 87313 h 309563"/>
                <a:gd name="connsiteX103" fmla="*/ 269799 w 337212"/>
                <a:gd name="connsiteY103" fmla="*/ 68263 h 309563"/>
                <a:gd name="connsiteX104" fmla="*/ 271122 w 337212"/>
                <a:gd name="connsiteY104" fmla="*/ 68263 h 309563"/>
                <a:gd name="connsiteX105" fmla="*/ 272445 w 337212"/>
                <a:gd name="connsiteY105" fmla="*/ 59373 h 309563"/>
                <a:gd name="connsiteX106" fmla="*/ 289643 w 337212"/>
                <a:gd name="connsiteY106" fmla="*/ 49213 h 309563"/>
                <a:gd name="connsiteX107" fmla="*/ 244544 w 337212"/>
                <a:gd name="connsiteY107" fmla="*/ 33338 h 309563"/>
                <a:gd name="connsiteX108" fmla="*/ 266625 w 337212"/>
                <a:gd name="connsiteY108" fmla="*/ 55699 h 309563"/>
                <a:gd name="connsiteX109" fmla="*/ 244544 w 337212"/>
                <a:gd name="connsiteY109" fmla="*/ 79376 h 309563"/>
                <a:gd name="connsiteX110" fmla="*/ 223762 w 337212"/>
                <a:gd name="connsiteY110" fmla="*/ 63592 h 309563"/>
                <a:gd name="connsiteX111" fmla="*/ 226360 w 337212"/>
                <a:gd name="connsiteY111" fmla="*/ 49123 h 309563"/>
                <a:gd name="connsiteX112" fmla="*/ 226360 w 337212"/>
                <a:gd name="connsiteY112" fmla="*/ 43861 h 309563"/>
                <a:gd name="connsiteX113" fmla="*/ 244544 w 337212"/>
                <a:gd name="connsiteY113" fmla="*/ 33338 h 309563"/>
                <a:gd name="connsiteX114" fmla="*/ 192806 w 337212"/>
                <a:gd name="connsiteY114" fmla="*/ 23813 h 309563"/>
                <a:gd name="connsiteX115" fmla="*/ 217412 w 337212"/>
                <a:gd name="connsiteY115" fmla="*/ 48420 h 309563"/>
                <a:gd name="connsiteX116" fmla="*/ 192806 w 337212"/>
                <a:gd name="connsiteY116" fmla="*/ 73026 h 309563"/>
                <a:gd name="connsiteX117" fmla="*/ 168199 w 337212"/>
                <a:gd name="connsiteY117" fmla="*/ 51010 h 309563"/>
                <a:gd name="connsiteX118" fmla="*/ 170789 w 337212"/>
                <a:gd name="connsiteY118" fmla="*/ 39354 h 309563"/>
                <a:gd name="connsiteX119" fmla="*/ 170789 w 337212"/>
                <a:gd name="connsiteY119" fmla="*/ 38059 h 309563"/>
                <a:gd name="connsiteX120" fmla="*/ 192806 w 337212"/>
                <a:gd name="connsiteY120" fmla="*/ 23813 h 309563"/>
                <a:gd name="connsiteX121" fmla="*/ 133275 w 337212"/>
                <a:gd name="connsiteY121" fmla="*/ 12700 h 309563"/>
                <a:gd name="connsiteX122" fmla="*/ 160262 w 337212"/>
                <a:gd name="connsiteY122" fmla="*/ 39029 h 309563"/>
                <a:gd name="connsiteX123" fmla="*/ 133275 w 337212"/>
                <a:gd name="connsiteY123" fmla="*/ 66675 h 309563"/>
                <a:gd name="connsiteX124" fmla="*/ 106287 w 337212"/>
                <a:gd name="connsiteY124" fmla="*/ 48245 h 309563"/>
                <a:gd name="connsiteX125" fmla="*/ 111685 w 337212"/>
                <a:gd name="connsiteY125" fmla="*/ 29814 h 309563"/>
                <a:gd name="connsiteX126" fmla="*/ 110335 w 337212"/>
                <a:gd name="connsiteY126" fmla="*/ 23232 h 309563"/>
                <a:gd name="connsiteX127" fmla="*/ 133275 w 337212"/>
                <a:gd name="connsiteY127" fmla="*/ 12700 h 309563"/>
                <a:gd name="connsiteX128" fmla="*/ 72809 w 337212"/>
                <a:gd name="connsiteY128" fmla="*/ 0 h 309563"/>
                <a:gd name="connsiteX129" fmla="*/ 101525 w 337212"/>
                <a:gd name="connsiteY129" fmla="*/ 30163 h 309563"/>
                <a:gd name="connsiteX130" fmla="*/ 72809 w 337212"/>
                <a:gd name="connsiteY130" fmla="*/ 60325 h 309563"/>
                <a:gd name="connsiteX131" fmla="*/ 42787 w 337212"/>
                <a:gd name="connsiteY131" fmla="*/ 30163 h 309563"/>
                <a:gd name="connsiteX132" fmla="*/ 72809 w 337212"/>
                <a:gd name="connsiteY132" fmla="*/ 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337212" h="309563">
                  <a:moveTo>
                    <a:pt x="117399" y="192088"/>
                  </a:moveTo>
                  <a:cubicBezTo>
                    <a:pt x="121632" y="194720"/>
                    <a:pt x="125866" y="196036"/>
                    <a:pt x="130099" y="196036"/>
                  </a:cubicBezTo>
                  <a:cubicBezTo>
                    <a:pt x="130099" y="196036"/>
                    <a:pt x="130099" y="196036"/>
                    <a:pt x="130099" y="278941"/>
                  </a:cubicBezTo>
                  <a:cubicBezTo>
                    <a:pt x="130099" y="285521"/>
                    <a:pt x="124455" y="290785"/>
                    <a:pt x="117399" y="292101"/>
                  </a:cubicBezTo>
                  <a:close/>
                  <a:moveTo>
                    <a:pt x="176137" y="187325"/>
                  </a:moveTo>
                  <a:cubicBezTo>
                    <a:pt x="179841" y="189956"/>
                    <a:pt x="183546" y="191271"/>
                    <a:pt x="187250" y="191271"/>
                  </a:cubicBezTo>
                  <a:cubicBezTo>
                    <a:pt x="187250" y="191271"/>
                    <a:pt x="187250" y="191271"/>
                    <a:pt x="187250" y="267562"/>
                  </a:cubicBezTo>
                  <a:cubicBezTo>
                    <a:pt x="187250" y="274139"/>
                    <a:pt x="182311" y="279400"/>
                    <a:pt x="176137" y="279400"/>
                  </a:cubicBezTo>
                  <a:cubicBezTo>
                    <a:pt x="176137" y="279400"/>
                    <a:pt x="176137" y="279400"/>
                    <a:pt x="176137" y="187325"/>
                  </a:cubicBezTo>
                  <a:close/>
                  <a:moveTo>
                    <a:pt x="231699" y="180975"/>
                  </a:moveTo>
                  <a:cubicBezTo>
                    <a:pt x="233967" y="183646"/>
                    <a:pt x="236235" y="183646"/>
                    <a:pt x="239637" y="184982"/>
                  </a:cubicBezTo>
                  <a:cubicBezTo>
                    <a:pt x="239637" y="184982"/>
                    <a:pt x="239637" y="184982"/>
                    <a:pt x="239637" y="254429"/>
                  </a:cubicBezTo>
                  <a:cubicBezTo>
                    <a:pt x="239637" y="259771"/>
                    <a:pt x="236235" y="263778"/>
                    <a:pt x="231699" y="265113"/>
                  </a:cubicBezTo>
                  <a:close/>
                  <a:moveTo>
                    <a:pt x="277737" y="177800"/>
                  </a:moveTo>
                  <a:cubicBezTo>
                    <a:pt x="280458" y="179099"/>
                    <a:pt x="283180" y="180398"/>
                    <a:pt x="287262" y="180398"/>
                  </a:cubicBezTo>
                  <a:cubicBezTo>
                    <a:pt x="287262" y="180398"/>
                    <a:pt x="287262" y="180398"/>
                    <a:pt x="287262" y="238847"/>
                  </a:cubicBezTo>
                  <a:cubicBezTo>
                    <a:pt x="287262" y="244043"/>
                    <a:pt x="283180" y="247939"/>
                    <a:pt x="277737" y="249238"/>
                  </a:cubicBezTo>
                  <a:close/>
                  <a:moveTo>
                    <a:pt x="280912" y="92075"/>
                  </a:moveTo>
                  <a:cubicBezTo>
                    <a:pt x="282241" y="92075"/>
                    <a:pt x="306164" y="92075"/>
                    <a:pt x="307493" y="92075"/>
                  </a:cubicBezTo>
                  <a:cubicBezTo>
                    <a:pt x="311481" y="92075"/>
                    <a:pt x="314139" y="94694"/>
                    <a:pt x="315468" y="97314"/>
                  </a:cubicBezTo>
                  <a:cubicBezTo>
                    <a:pt x="315468" y="97314"/>
                    <a:pt x="315468" y="97314"/>
                    <a:pt x="336733" y="158869"/>
                  </a:cubicBezTo>
                  <a:cubicBezTo>
                    <a:pt x="338062" y="162798"/>
                    <a:pt x="336733" y="168037"/>
                    <a:pt x="331417" y="169347"/>
                  </a:cubicBezTo>
                  <a:cubicBezTo>
                    <a:pt x="327430" y="170657"/>
                    <a:pt x="322113" y="168037"/>
                    <a:pt x="320784" y="164108"/>
                  </a:cubicBezTo>
                  <a:cubicBezTo>
                    <a:pt x="320784" y="164108"/>
                    <a:pt x="320784" y="164108"/>
                    <a:pt x="314139" y="145772"/>
                  </a:cubicBezTo>
                  <a:cubicBezTo>
                    <a:pt x="314139" y="145772"/>
                    <a:pt x="314139" y="145772"/>
                    <a:pt x="314139" y="238761"/>
                  </a:cubicBezTo>
                  <a:cubicBezTo>
                    <a:pt x="314139" y="243999"/>
                    <a:pt x="310152" y="249238"/>
                    <a:pt x="304835" y="249238"/>
                  </a:cubicBezTo>
                  <a:cubicBezTo>
                    <a:pt x="299519" y="249238"/>
                    <a:pt x="294203" y="243999"/>
                    <a:pt x="294203" y="238761"/>
                  </a:cubicBezTo>
                  <a:cubicBezTo>
                    <a:pt x="294203" y="238761"/>
                    <a:pt x="294203" y="238761"/>
                    <a:pt x="294203" y="179824"/>
                  </a:cubicBezTo>
                  <a:cubicBezTo>
                    <a:pt x="294203" y="179824"/>
                    <a:pt x="294203" y="179824"/>
                    <a:pt x="288886" y="179824"/>
                  </a:cubicBezTo>
                  <a:cubicBezTo>
                    <a:pt x="291545" y="179824"/>
                    <a:pt x="292874" y="179824"/>
                    <a:pt x="294203" y="178515"/>
                  </a:cubicBezTo>
                  <a:cubicBezTo>
                    <a:pt x="302177" y="175895"/>
                    <a:pt x="307493" y="166727"/>
                    <a:pt x="304835" y="157560"/>
                  </a:cubicBezTo>
                  <a:cubicBezTo>
                    <a:pt x="304835" y="157560"/>
                    <a:pt x="304835" y="157560"/>
                    <a:pt x="280912" y="92075"/>
                  </a:cubicBezTo>
                  <a:close/>
                  <a:moveTo>
                    <a:pt x="231699" y="82550"/>
                  </a:moveTo>
                  <a:cubicBezTo>
                    <a:pt x="235715" y="82550"/>
                    <a:pt x="239730" y="82550"/>
                    <a:pt x="243745" y="82550"/>
                  </a:cubicBezTo>
                  <a:cubicBezTo>
                    <a:pt x="253115" y="82550"/>
                    <a:pt x="262484" y="82550"/>
                    <a:pt x="262484" y="82550"/>
                  </a:cubicBezTo>
                  <a:cubicBezTo>
                    <a:pt x="267838" y="82550"/>
                    <a:pt x="271854" y="85177"/>
                    <a:pt x="273192" y="89117"/>
                  </a:cubicBezTo>
                  <a:cubicBezTo>
                    <a:pt x="273192" y="89117"/>
                    <a:pt x="273192" y="89117"/>
                    <a:pt x="297285" y="160041"/>
                  </a:cubicBezTo>
                  <a:cubicBezTo>
                    <a:pt x="299962" y="165294"/>
                    <a:pt x="297285" y="170548"/>
                    <a:pt x="291931" y="171861"/>
                  </a:cubicBezTo>
                  <a:cubicBezTo>
                    <a:pt x="286577" y="174488"/>
                    <a:pt x="281223" y="170548"/>
                    <a:pt x="279885" y="166608"/>
                  </a:cubicBezTo>
                  <a:cubicBezTo>
                    <a:pt x="279885" y="166608"/>
                    <a:pt x="279885" y="166608"/>
                    <a:pt x="271854" y="144280"/>
                  </a:cubicBezTo>
                  <a:cubicBezTo>
                    <a:pt x="271854" y="144280"/>
                    <a:pt x="271854" y="144280"/>
                    <a:pt x="271854" y="253292"/>
                  </a:cubicBezTo>
                  <a:cubicBezTo>
                    <a:pt x="271854" y="259859"/>
                    <a:pt x="266500" y="265113"/>
                    <a:pt x="259807" y="265113"/>
                  </a:cubicBezTo>
                  <a:cubicBezTo>
                    <a:pt x="253115" y="265113"/>
                    <a:pt x="247761" y="259859"/>
                    <a:pt x="247761" y="253292"/>
                  </a:cubicBezTo>
                  <a:cubicBezTo>
                    <a:pt x="247761" y="253292"/>
                    <a:pt x="247761" y="253292"/>
                    <a:pt x="247761" y="183682"/>
                  </a:cubicBezTo>
                  <a:cubicBezTo>
                    <a:pt x="257130" y="179742"/>
                    <a:pt x="262484" y="169235"/>
                    <a:pt x="258469" y="160041"/>
                  </a:cubicBezTo>
                  <a:cubicBezTo>
                    <a:pt x="258469" y="160041"/>
                    <a:pt x="258469" y="160041"/>
                    <a:pt x="231699" y="82550"/>
                  </a:cubicBezTo>
                  <a:close/>
                  <a:moveTo>
                    <a:pt x="177724" y="77788"/>
                  </a:moveTo>
                  <a:cubicBezTo>
                    <a:pt x="177724" y="77788"/>
                    <a:pt x="213196" y="77788"/>
                    <a:pt x="214510" y="77788"/>
                  </a:cubicBezTo>
                  <a:cubicBezTo>
                    <a:pt x="219765" y="77788"/>
                    <a:pt x="223707" y="80406"/>
                    <a:pt x="225021" y="85643"/>
                  </a:cubicBezTo>
                  <a:cubicBezTo>
                    <a:pt x="225021" y="85643"/>
                    <a:pt x="225021" y="85643"/>
                    <a:pt x="252610" y="162884"/>
                  </a:cubicBezTo>
                  <a:cubicBezTo>
                    <a:pt x="253924" y="168121"/>
                    <a:pt x="251296" y="174667"/>
                    <a:pt x="246041" y="175976"/>
                  </a:cubicBezTo>
                  <a:cubicBezTo>
                    <a:pt x="239472" y="178595"/>
                    <a:pt x="234217" y="175976"/>
                    <a:pt x="231590" y="169430"/>
                  </a:cubicBezTo>
                  <a:cubicBezTo>
                    <a:pt x="231590" y="169430"/>
                    <a:pt x="231590" y="169430"/>
                    <a:pt x="223707" y="145865"/>
                  </a:cubicBezTo>
                  <a:cubicBezTo>
                    <a:pt x="223707" y="145865"/>
                    <a:pt x="223707" y="145865"/>
                    <a:pt x="223707" y="266309"/>
                  </a:cubicBezTo>
                  <a:cubicBezTo>
                    <a:pt x="223707" y="272855"/>
                    <a:pt x="218452" y="279401"/>
                    <a:pt x="210569" y="279401"/>
                  </a:cubicBezTo>
                  <a:cubicBezTo>
                    <a:pt x="204000" y="279401"/>
                    <a:pt x="198745" y="272855"/>
                    <a:pt x="198745" y="266309"/>
                  </a:cubicBezTo>
                  <a:cubicBezTo>
                    <a:pt x="198745" y="266309"/>
                    <a:pt x="198745" y="266309"/>
                    <a:pt x="198745" y="189068"/>
                  </a:cubicBezTo>
                  <a:cubicBezTo>
                    <a:pt x="198745" y="189068"/>
                    <a:pt x="198745" y="189068"/>
                    <a:pt x="197759" y="189068"/>
                  </a:cubicBezTo>
                  <a:lnTo>
                    <a:pt x="194803" y="189068"/>
                  </a:lnTo>
                  <a:cubicBezTo>
                    <a:pt x="200059" y="187759"/>
                    <a:pt x="204000" y="183831"/>
                    <a:pt x="206628" y="178595"/>
                  </a:cubicBezTo>
                  <a:cubicBezTo>
                    <a:pt x="209255" y="173358"/>
                    <a:pt x="209255" y="168121"/>
                    <a:pt x="206628" y="162884"/>
                  </a:cubicBezTo>
                  <a:cubicBezTo>
                    <a:pt x="206628" y="162884"/>
                    <a:pt x="206628" y="162884"/>
                    <a:pt x="177724" y="79097"/>
                  </a:cubicBezTo>
                  <a:cubicBezTo>
                    <a:pt x="177724" y="79097"/>
                    <a:pt x="177724" y="77788"/>
                    <a:pt x="177724" y="77788"/>
                  </a:cubicBezTo>
                  <a:close/>
                  <a:moveTo>
                    <a:pt x="120574" y="73025"/>
                  </a:moveTo>
                  <a:cubicBezTo>
                    <a:pt x="120574" y="73025"/>
                    <a:pt x="157008" y="73025"/>
                    <a:pt x="157008" y="73025"/>
                  </a:cubicBezTo>
                  <a:cubicBezTo>
                    <a:pt x="162213" y="73025"/>
                    <a:pt x="167418" y="75668"/>
                    <a:pt x="168720" y="80953"/>
                  </a:cubicBezTo>
                  <a:cubicBezTo>
                    <a:pt x="168720" y="80953"/>
                    <a:pt x="168720" y="80953"/>
                    <a:pt x="197347" y="166840"/>
                  </a:cubicBezTo>
                  <a:cubicBezTo>
                    <a:pt x="199949" y="172125"/>
                    <a:pt x="197347" y="178732"/>
                    <a:pt x="190840" y="181375"/>
                  </a:cubicBezTo>
                  <a:cubicBezTo>
                    <a:pt x="184334" y="184017"/>
                    <a:pt x="177828" y="180053"/>
                    <a:pt x="176527" y="173447"/>
                  </a:cubicBezTo>
                  <a:lnTo>
                    <a:pt x="167418" y="148341"/>
                  </a:lnTo>
                  <a:cubicBezTo>
                    <a:pt x="167418" y="148341"/>
                    <a:pt x="167418" y="148341"/>
                    <a:pt x="167418" y="279153"/>
                  </a:cubicBezTo>
                  <a:cubicBezTo>
                    <a:pt x="167418" y="287081"/>
                    <a:pt x="160912" y="293688"/>
                    <a:pt x="153105" y="293688"/>
                  </a:cubicBezTo>
                  <a:cubicBezTo>
                    <a:pt x="145297" y="293688"/>
                    <a:pt x="140093" y="287081"/>
                    <a:pt x="140093" y="279153"/>
                  </a:cubicBezTo>
                  <a:cubicBezTo>
                    <a:pt x="140093" y="279153"/>
                    <a:pt x="140093" y="279153"/>
                    <a:pt x="140093" y="195909"/>
                  </a:cubicBezTo>
                  <a:cubicBezTo>
                    <a:pt x="140093" y="195909"/>
                    <a:pt x="140093" y="195909"/>
                    <a:pt x="133586" y="195909"/>
                  </a:cubicBezTo>
                  <a:cubicBezTo>
                    <a:pt x="134888" y="195909"/>
                    <a:pt x="136189" y="195909"/>
                    <a:pt x="138791" y="194588"/>
                  </a:cubicBezTo>
                  <a:cubicBezTo>
                    <a:pt x="150502" y="190624"/>
                    <a:pt x="155707" y="177411"/>
                    <a:pt x="151804" y="166840"/>
                  </a:cubicBezTo>
                  <a:cubicBezTo>
                    <a:pt x="151804" y="166840"/>
                    <a:pt x="151804" y="166840"/>
                    <a:pt x="120574" y="73025"/>
                  </a:cubicBezTo>
                  <a:close/>
                  <a:moveTo>
                    <a:pt x="46220" y="66675"/>
                  </a:moveTo>
                  <a:cubicBezTo>
                    <a:pt x="47550" y="66675"/>
                    <a:pt x="59520" y="66675"/>
                    <a:pt x="72821" y="66675"/>
                  </a:cubicBezTo>
                  <a:cubicBezTo>
                    <a:pt x="84792" y="66675"/>
                    <a:pt x="96762" y="66675"/>
                    <a:pt x="98092" y="66675"/>
                  </a:cubicBezTo>
                  <a:cubicBezTo>
                    <a:pt x="103413" y="66675"/>
                    <a:pt x="108733" y="69315"/>
                    <a:pt x="111393" y="74595"/>
                  </a:cubicBezTo>
                  <a:cubicBezTo>
                    <a:pt x="111393" y="74595"/>
                    <a:pt x="111393" y="74595"/>
                    <a:pt x="143315" y="169638"/>
                  </a:cubicBezTo>
                  <a:cubicBezTo>
                    <a:pt x="145975" y="176239"/>
                    <a:pt x="143315" y="184159"/>
                    <a:pt x="135334" y="185479"/>
                  </a:cubicBezTo>
                  <a:cubicBezTo>
                    <a:pt x="128684" y="188119"/>
                    <a:pt x="122034" y="184159"/>
                    <a:pt x="119374" y="177559"/>
                  </a:cubicBezTo>
                  <a:cubicBezTo>
                    <a:pt x="119374" y="177559"/>
                    <a:pt x="119374" y="177559"/>
                    <a:pt x="108733" y="148518"/>
                  </a:cubicBezTo>
                  <a:cubicBezTo>
                    <a:pt x="108733" y="148518"/>
                    <a:pt x="108733" y="148518"/>
                    <a:pt x="108733" y="295043"/>
                  </a:cubicBezTo>
                  <a:cubicBezTo>
                    <a:pt x="108733" y="302963"/>
                    <a:pt x="102083" y="309563"/>
                    <a:pt x="94102" y="309563"/>
                  </a:cubicBezTo>
                  <a:cubicBezTo>
                    <a:pt x="84792" y="309563"/>
                    <a:pt x="78141" y="302963"/>
                    <a:pt x="78141" y="295043"/>
                  </a:cubicBezTo>
                  <a:cubicBezTo>
                    <a:pt x="78141" y="295043"/>
                    <a:pt x="78141" y="295043"/>
                    <a:pt x="78141" y="202640"/>
                  </a:cubicBezTo>
                  <a:cubicBezTo>
                    <a:pt x="78141" y="202640"/>
                    <a:pt x="78141" y="202640"/>
                    <a:pt x="66171" y="202640"/>
                  </a:cubicBezTo>
                  <a:cubicBezTo>
                    <a:pt x="66171" y="202640"/>
                    <a:pt x="66171" y="202640"/>
                    <a:pt x="66171" y="295043"/>
                  </a:cubicBezTo>
                  <a:cubicBezTo>
                    <a:pt x="66171" y="302963"/>
                    <a:pt x="59520" y="309563"/>
                    <a:pt x="50210" y="309563"/>
                  </a:cubicBezTo>
                  <a:cubicBezTo>
                    <a:pt x="42229" y="309563"/>
                    <a:pt x="35579" y="302963"/>
                    <a:pt x="35579" y="295043"/>
                  </a:cubicBezTo>
                  <a:cubicBezTo>
                    <a:pt x="35579" y="295043"/>
                    <a:pt x="35579" y="295043"/>
                    <a:pt x="35579" y="148518"/>
                  </a:cubicBezTo>
                  <a:cubicBezTo>
                    <a:pt x="35579" y="148518"/>
                    <a:pt x="35579" y="148518"/>
                    <a:pt x="24938" y="177559"/>
                  </a:cubicBezTo>
                  <a:cubicBezTo>
                    <a:pt x="22278" y="184159"/>
                    <a:pt x="15628" y="188119"/>
                    <a:pt x="8978" y="185479"/>
                  </a:cubicBezTo>
                  <a:cubicBezTo>
                    <a:pt x="997" y="184159"/>
                    <a:pt x="-1663" y="176239"/>
                    <a:pt x="997" y="169638"/>
                  </a:cubicBezTo>
                  <a:cubicBezTo>
                    <a:pt x="997" y="169638"/>
                    <a:pt x="997" y="169638"/>
                    <a:pt x="32919" y="74595"/>
                  </a:cubicBezTo>
                  <a:cubicBezTo>
                    <a:pt x="35579" y="69315"/>
                    <a:pt x="40899" y="66675"/>
                    <a:pt x="46220" y="66675"/>
                  </a:cubicBezTo>
                  <a:close/>
                  <a:moveTo>
                    <a:pt x="289643" y="49213"/>
                  </a:moveTo>
                  <a:cubicBezTo>
                    <a:pt x="301549" y="49213"/>
                    <a:pt x="309487" y="58103"/>
                    <a:pt x="309487" y="68263"/>
                  </a:cubicBezTo>
                  <a:cubicBezTo>
                    <a:pt x="309487" y="79693"/>
                    <a:pt x="300227" y="87313"/>
                    <a:pt x="289643" y="87313"/>
                  </a:cubicBezTo>
                  <a:cubicBezTo>
                    <a:pt x="280383" y="87313"/>
                    <a:pt x="269799" y="79693"/>
                    <a:pt x="269799" y="68263"/>
                  </a:cubicBezTo>
                  <a:cubicBezTo>
                    <a:pt x="269799" y="68263"/>
                    <a:pt x="271122" y="68263"/>
                    <a:pt x="271122" y="68263"/>
                  </a:cubicBezTo>
                  <a:cubicBezTo>
                    <a:pt x="271122" y="65723"/>
                    <a:pt x="272445" y="63183"/>
                    <a:pt x="272445" y="59373"/>
                  </a:cubicBezTo>
                  <a:cubicBezTo>
                    <a:pt x="276414" y="54293"/>
                    <a:pt x="283028" y="49213"/>
                    <a:pt x="289643" y="49213"/>
                  </a:cubicBezTo>
                  <a:close/>
                  <a:moveTo>
                    <a:pt x="244544" y="33338"/>
                  </a:moveTo>
                  <a:cubicBezTo>
                    <a:pt x="257533" y="33338"/>
                    <a:pt x="266625" y="43861"/>
                    <a:pt x="266625" y="55699"/>
                  </a:cubicBezTo>
                  <a:cubicBezTo>
                    <a:pt x="266625" y="68853"/>
                    <a:pt x="256234" y="79376"/>
                    <a:pt x="244544" y="79376"/>
                  </a:cubicBezTo>
                  <a:cubicBezTo>
                    <a:pt x="235452" y="79376"/>
                    <a:pt x="226360" y="72799"/>
                    <a:pt x="223762" y="63592"/>
                  </a:cubicBezTo>
                  <a:cubicBezTo>
                    <a:pt x="225061" y="59645"/>
                    <a:pt x="226360" y="54384"/>
                    <a:pt x="226360" y="49123"/>
                  </a:cubicBezTo>
                  <a:cubicBezTo>
                    <a:pt x="226360" y="47807"/>
                    <a:pt x="226360" y="46492"/>
                    <a:pt x="226360" y="43861"/>
                  </a:cubicBezTo>
                  <a:cubicBezTo>
                    <a:pt x="230256" y="37284"/>
                    <a:pt x="236751" y="33338"/>
                    <a:pt x="244544" y="33338"/>
                  </a:cubicBezTo>
                  <a:close/>
                  <a:moveTo>
                    <a:pt x="192806" y="23813"/>
                  </a:moveTo>
                  <a:cubicBezTo>
                    <a:pt x="205756" y="23813"/>
                    <a:pt x="217412" y="35469"/>
                    <a:pt x="217412" y="48420"/>
                  </a:cubicBezTo>
                  <a:cubicBezTo>
                    <a:pt x="217412" y="62665"/>
                    <a:pt x="205756" y="73026"/>
                    <a:pt x="192806" y="73026"/>
                  </a:cubicBezTo>
                  <a:cubicBezTo>
                    <a:pt x="179855" y="73026"/>
                    <a:pt x="169494" y="63961"/>
                    <a:pt x="168199" y="51010"/>
                  </a:cubicBezTo>
                  <a:cubicBezTo>
                    <a:pt x="169494" y="48420"/>
                    <a:pt x="170789" y="44534"/>
                    <a:pt x="170789" y="39354"/>
                  </a:cubicBezTo>
                  <a:cubicBezTo>
                    <a:pt x="170789" y="39354"/>
                    <a:pt x="170789" y="39354"/>
                    <a:pt x="170789" y="38059"/>
                  </a:cubicBezTo>
                  <a:cubicBezTo>
                    <a:pt x="174674" y="30288"/>
                    <a:pt x="182445" y="23813"/>
                    <a:pt x="192806" y="23813"/>
                  </a:cubicBezTo>
                  <a:close/>
                  <a:moveTo>
                    <a:pt x="133275" y="12700"/>
                  </a:moveTo>
                  <a:cubicBezTo>
                    <a:pt x="148118" y="12700"/>
                    <a:pt x="160262" y="24548"/>
                    <a:pt x="160262" y="39029"/>
                  </a:cubicBezTo>
                  <a:cubicBezTo>
                    <a:pt x="160262" y="54827"/>
                    <a:pt x="148118" y="66675"/>
                    <a:pt x="133275" y="66675"/>
                  </a:cubicBezTo>
                  <a:cubicBezTo>
                    <a:pt x="121130" y="66675"/>
                    <a:pt x="110335" y="60093"/>
                    <a:pt x="106287" y="48245"/>
                  </a:cubicBezTo>
                  <a:cubicBezTo>
                    <a:pt x="108986" y="42979"/>
                    <a:pt x="111685" y="36396"/>
                    <a:pt x="111685" y="29814"/>
                  </a:cubicBezTo>
                  <a:cubicBezTo>
                    <a:pt x="111685" y="27181"/>
                    <a:pt x="110335" y="25865"/>
                    <a:pt x="110335" y="23232"/>
                  </a:cubicBezTo>
                  <a:cubicBezTo>
                    <a:pt x="115733" y="16649"/>
                    <a:pt x="123829" y="12700"/>
                    <a:pt x="133275" y="12700"/>
                  </a:cubicBezTo>
                  <a:close/>
                  <a:moveTo>
                    <a:pt x="72809" y="0"/>
                  </a:moveTo>
                  <a:cubicBezTo>
                    <a:pt x="88472" y="0"/>
                    <a:pt x="101525" y="14426"/>
                    <a:pt x="101525" y="30163"/>
                  </a:cubicBezTo>
                  <a:cubicBezTo>
                    <a:pt x="101525" y="47211"/>
                    <a:pt x="87167" y="60325"/>
                    <a:pt x="72809" y="60325"/>
                  </a:cubicBezTo>
                  <a:cubicBezTo>
                    <a:pt x="57145" y="60325"/>
                    <a:pt x="42787" y="47211"/>
                    <a:pt x="42787" y="30163"/>
                  </a:cubicBezTo>
                  <a:cubicBezTo>
                    <a:pt x="42787" y="14426"/>
                    <a:pt x="55840" y="0"/>
                    <a:pt x="72809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951218" y="2079452"/>
            <a:ext cx="885075" cy="885075"/>
            <a:chOff x="1295604" y="4017443"/>
            <a:chExt cx="1091996" cy="1091996"/>
          </a:xfrm>
        </p:grpSpPr>
        <p:sp>
          <p:nvSpPr>
            <p:cNvPr id="46" name="矩形 45"/>
            <p:cNvSpPr/>
            <p:nvPr/>
          </p:nvSpPr>
          <p:spPr>
            <a:xfrm>
              <a:off x="1295604" y="4017443"/>
              <a:ext cx="1091996" cy="1091996"/>
            </a:xfrm>
            <a:prstGeom prst="rect">
              <a:avLst/>
            </a:prstGeom>
            <a:solidFill>
              <a:srgbClr val="AEABA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47" name="椭圆 12"/>
            <p:cNvSpPr/>
            <p:nvPr/>
          </p:nvSpPr>
          <p:spPr>
            <a:xfrm>
              <a:off x="1653872" y="4334070"/>
              <a:ext cx="375459" cy="474876"/>
            </a:xfrm>
            <a:custGeom>
              <a:avLst/>
              <a:gdLst>
                <a:gd name="connsiteX0" fmla="*/ 126399 w 261072"/>
                <a:gd name="connsiteY0" fmla="*/ 143933 h 330200"/>
                <a:gd name="connsiteX1" fmla="*/ 114493 w 261072"/>
                <a:gd name="connsiteY1" fmla="*/ 165100 h 330200"/>
                <a:gd name="connsiteX2" fmla="*/ 135660 w 261072"/>
                <a:gd name="connsiteY2" fmla="*/ 179652 h 330200"/>
                <a:gd name="connsiteX3" fmla="*/ 148889 w 261072"/>
                <a:gd name="connsiteY3" fmla="*/ 157162 h 330200"/>
                <a:gd name="connsiteX4" fmla="*/ 126399 w 261072"/>
                <a:gd name="connsiteY4" fmla="*/ 143933 h 330200"/>
                <a:gd name="connsiteX5" fmla="*/ 62158 w 261072"/>
                <a:gd name="connsiteY5" fmla="*/ 142587 h 330200"/>
                <a:gd name="connsiteX6" fmla="*/ 59301 w 261072"/>
                <a:gd name="connsiteY6" fmla="*/ 149803 h 330200"/>
                <a:gd name="connsiteX7" fmla="*/ 67873 w 261072"/>
                <a:gd name="connsiteY7" fmla="*/ 154132 h 330200"/>
                <a:gd name="connsiteX8" fmla="*/ 70731 w 261072"/>
                <a:gd name="connsiteY8" fmla="*/ 145473 h 330200"/>
                <a:gd name="connsiteX9" fmla="*/ 62158 w 261072"/>
                <a:gd name="connsiteY9" fmla="*/ 142587 h 330200"/>
                <a:gd name="connsiteX10" fmla="*/ 60253 w 261072"/>
                <a:gd name="connsiteY10" fmla="*/ 111601 h 330200"/>
                <a:gd name="connsiteX11" fmla="*/ 50887 w 261072"/>
                <a:gd name="connsiteY11" fmla="*/ 112077 h 330200"/>
                <a:gd name="connsiteX12" fmla="*/ 41997 w 261072"/>
                <a:gd name="connsiteY12" fmla="*/ 118427 h 330200"/>
                <a:gd name="connsiteX13" fmla="*/ 47077 w 261072"/>
                <a:gd name="connsiteY13" fmla="*/ 124777 h 330200"/>
                <a:gd name="connsiteX14" fmla="*/ 52157 w 261072"/>
                <a:gd name="connsiteY14" fmla="*/ 119697 h 330200"/>
                <a:gd name="connsiteX15" fmla="*/ 57237 w 261072"/>
                <a:gd name="connsiteY15" fmla="*/ 122237 h 330200"/>
                <a:gd name="connsiteX16" fmla="*/ 57237 w 261072"/>
                <a:gd name="connsiteY16" fmla="*/ 128587 h 330200"/>
                <a:gd name="connsiteX17" fmla="*/ 57237 w 261072"/>
                <a:gd name="connsiteY17" fmla="*/ 140017 h 330200"/>
                <a:gd name="connsiteX18" fmla="*/ 58507 w 261072"/>
                <a:gd name="connsiteY18" fmla="*/ 141287 h 330200"/>
                <a:gd name="connsiteX19" fmla="*/ 66127 w 261072"/>
                <a:gd name="connsiteY19" fmla="*/ 137477 h 330200"/>
                <a:gd name="connsiteX20" fmla="*/ 64857 w 261072"/>
                <a:gd name="connsiteY20" fmla="*/ 136207 h 330200"/>
                <a:gd name="connsiteX21" fmla="*/ 64857 w 261072"/>
                <a:gd name="connsiteY21" fmla="*/ 128587 h 330200"/>
                <a:gd name="connsiteX22" fmla="*/ 64857 w 261072"/>
                <a:gd name="connsiteY22" fmla="*/ 115887 h 330200"/>
                <a:gd name="connsiteX23" fmla="*/ 60253 w 261072"/>
                <a:gd name="connsiteY23" fmla="*/ 111601 h 330200"/>
                <a:gd name="connsiteX24" fmla="*/ 182967 w 261072"/>
                <a:gd name="connsiteY24" fmla="*/ 102870 h 330200"/>
                <a:gd name="connsiteX25" fmla="*/ 170584 w 261072"/>
                <a:gd name="connsiteY25" fmla="*/ 109220 h 330200"/>
                <a:gd name="connsiteX26" fmla="*/ 178839 w 261072"/>
                <a:gd name="connsiteY26" fmla="*/ 119380 h 330200"/>
                <a:gd name="connsiteX27" fmla="*/ 189846 w 261072"/>
                <a:gd name="connsiteY27" fmla="*/ 113030 h 330200"/>
                <a:gd name="connsiteX28" fmla="*/ 182967 w 261072"/>
                <a:gd name="connsiteY28" fmla="*/ 102870 h 330200"/>
                <a:gd name="connsiteX29" fmla="*/ 176934 w 261072"/>
                <a:gd name="connsiteY29" fmla="*/ 50542 h 330200"/>
                <a:gd name="connsiteX30" fmla="*/ 178287 w 261072"/>
                <a:gd name="connsiteY30" fmla="*/ 62513 h 330200"/>
                <a:gd name="connsiteX31" fmla="*/ 189105 w 261072"/>
                <a:gd name="connsiteY31" fmla="*/ 62513 h 330200"/>
                <a:gd name="connsiteX32" fmla="*/ 194515 w 261072"/>
                <a:gd name="connsiteY32" fmla="*/ 69163 h 330200"/>
                <a:gd name="connsiteX33" fmla="*/ 186401 w 261072"/>
                <a:gd name="connsiteY33" fmla="*/ 78474 h 330200"/>
                <a:gd name="connsiteX34" fmla="*/ 176934 w 261072"/>
                <a:gd name="connsiteY34" fmla="*/ 93105 h 330200"/>
                <a:gd name="connsiteX35" fmla="*/ 176934 w 261072"/>
                <a:gd name="connsiteY35" fmla="*/ 95765 h 330200"/>
                <a:gd name="connsiteX36" fmla="*/ 190458 w 261072"/>
                <a:gd name="connsiteY36" fmla="*/ 98425 h 330200"/>
                <a:gd name="connsiteX37" fmla="*/ 190458 w 261072"/>
                <a:gd name="connsiteY37" fmla="*/ 97095 h 330200"/>
                <a:gd name="connsiteX38" fmla="*/ 198572 w 261072"/>
                <a:gd name="connsiteY38" fmla="*/ 85124 h 330200"/>
                <a:gd name="connsiteX39" fmla="*/ 210743 w 261072"/>
                <a:gd name="connsiteY39" fmla="*/ 70494 h 330200"/>
                <a:gd name="connsiteX40" fmla="*/ 194515 w 261072"/>
                <a:gd name="connsiteY40" fmla="*/ 50542 h 330200"/>
                <a:gd name="connsiteX41" fmla="*/ 176934 w 261072"/>
                <a:gd name="connsiteY41" fmla="*/ 50542 h 330200"/>
                <a:gd name="connsiteX42" fmla="*/ 104071 w 261072"/>
                <a:gd name="connsiteY42" fmla="*/ 44936 h 330200"/>
                <a:gd name="connsiteX43" fmla="*/ 73747 w 261072"/>
                <a:gd name="connsiteY43" fmla="*/ 60685 h 330200"/>
                <a:gd name="connsiteX44" fmla="*/ 85613 w 261072"/>
                <a:gd name="connsiteY44" fmla="*/ 80370 h 330200"/>
                <a:gd name="connsiteX45" fmla="*/ 102752 w 261072"/>
                <a:gd name="connsiteY45" fmla="*/ 69871 h 330200"/>
                <a:gd name="connsiteX46" fmla="*/ 119892 w 261072"/>
                <a:gd name="connsiteY46" fmla="*/ 77745 h 330200"/>
                <a:gd name="connsiteX47" fmla="*/ 113300 w 261072"/>
                <a:gd name="connsiteY47" fmla="*/ 101367 h 330200"/>
                <a:gd name="connsiteX48" fmla="*/ 109345 w 261072"/>
                <a:gd name="connsiteY48" fmla="*/ 134175 h 330200"/>
                <a:gd name="connsiteX49" fmla="*/ 110663 w 261072"/>
                <a:gd name="connsiteY49" fmla="*/ 138112 h 330200"/>
                <a:gd name="connsiteX50" fmla="*/ 137032 w 261072"/>
                <a:gd name="connsiteY50" fmla="*/ 132863 h 330200"/>
                <a:gd name="connsiteX51" fmla="*/ 135713 w 261072"/>
                <a:gd name="connsiteY51" fmla="*/ 128926 h 330200"/>
                <a:gd name="connsiteX52" fmla="*/ 139669 w 261072"/>
                <a:gd name="connsiteY52" fmla="*/ 102679 h 330200"/>
                <a:gd name="connsiteX53" fmla="*/ 148898 w 261072"/>
                <a:gd name="connsiteY53" fmla="*/ 65934 h 330200"/>
                <a:gd name="connsiteX54" fmla="*/ 104071 w 261072"/>
                <a:gd name="connsiteY54" fmla="*/ 44936 h 330200"/>
                <a:gd name="connsiteX55" fmla="*/ 134819 w 261072"/>
                <a:gd name="connsiteY55" fmla="*/ 0 h 330200"/>
                <a:gd name="connsiteX56" fmla="*/ 221618 w 261072"/>
                <a:gd name="connsiteY56" fmla="*/ 35519 h 330200"/>
                <a:gd name="connsiteX57" fmla="*/ 247921 w 261072"/>
                <a:gd name="connsiteY57" fmla="*/ 113137 h 330200"/>
                <a:gd name="connsiteX58" fmla="*/ 243975 w 261072"/>
                <a:gd name="connsiteY58" fmla="*/ 144709 h 330200"/>
                <a:gd name="connsiteX59" fmla="*/ 261072 w 261072"/>
                <a:gd name="connsiteY59" fmla="*/ 180229 h 330200"/>
                <a:gd name="connsiteX60" fmla="*/ 246606 w 261072"/>
                <a:gd name="connsiteY60" fmla="*/ 190753 h 330200"/>
                <a:gd name="connsiteX61" fmla="*/ 243975 w 261072"/>
                <a:gd name="connsiteY61" fmla="*/ 198646 h 330200"/>
                <a:gd name="connsiteX62" fmla="*/ 243975 w 261072"/>
                <a:gd name="connsiteY62" fmla="*/ 210486 h 330200"/>
                <a:gd name="connsiteX63" fmla="*/ 237400 w 261072"/>
                <a:gd name="connsiteY63" fmla="*/ 215748 h 330200"/>
                <a:gd name="connsiteX64" fmla="*/ 237400 w 261072"/>
                <a:gd name="connsiteY64" fmla="*/ 219695 h 330200"/>
                <a:gd name="connsiteX65" fmla="*/ 236085 w 261072"/>
                <a:gd name="connsiteY65" fmla="*/ 230219 h 330200"/>
                <a:gd name="connsiteX66" fmla="*/ 232139 w 261072"/>
                <a:gd name="connsiteY66" fmla="*/ 244690 h 330200"/>
                <a:gd name="connsiteX67" fmla="*/ 229509 w 261072"/>
                <a:gd name="connsiteY67" fmla="*/ 263108 h 330200"/>
                <a:gd name="connsiteX68" fmla="*/ 196631 w 261072"/>
                <a:gd name="connsiteY68" fmla="*/ 267054 h 330200"/>
                <a:gd name="connsiteX69" fmla="*/ 161121 w 261072"/>
                <a:gd name="connsiteY69" fmla="*/ 273632 h 330200"/>
                <a:gd name="connsiteX70" fmla="*/ 136134 w 261072"/>
                <a:gd name="connsiteY70" fmla="*/ 330200 h 330200"/>
                <a:gd name="connsiteX71" fmla="*/ 45389 w 261072"/>
                <a:gd name="connsiteY71" fmla="*/ 246006 h 330200"/>
                <a:gd name="connsiteX72" fmla="*/ 32238 w 261072"/>
                <a:gd name="connsiteY72" fmla="*/ 184176 h 330200"/>
                <a:gd name="connsiteX73" fmla="*/ 675 w 261072"/>
                <a:gd name="connsiteY73" fmla="*/ 121030 h 330200"/>
                <a:gd name="connsiteX74" fmla="*/ 30923 w 261072"/>
                <a:gd name="connsiteY74" fmla="*/ 40781 h 330200"/>
                <a:gd name="connsiteX75" fmla="*/ 134819 w 261072"/>
                <a:gd name="connsiteY75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61072" h="330200">
                  <a:moveTo>
                    <a:pt x="126399" y="143933"/>
                  </a:moveTo>
                  <a:cubicBezTo>
                    <a:pt x="117138" y="146579"/>
                    <a:pt x="111847" y="155840"/>
                    <a:pt x="114493" y="165100"/>
                  </a:cubicBezTo>
                  <a:cubicBezTo>
                    <a:pt x="115816" y="175684"/>
                    <a:pt x="125076" y="180975"/>
                    <a:pt x="135660" y="179652"/>
                  </a:cubicBezTo>
                  <a:cubicBezTo>
                    <a:pt x="146243" y="177006"/>
                    <a:pt x="151535" y="167746"/>
                    <a:pt x="148889" y="157162"/>
                  </a:cubicBezTo>
                  <a:cubicBezTo>
                    <a:pt x="146243" y="146579"/>
                    <a:pt x="136982" y="141287"/>
                    <a:pt x="126399" y="143933"/>
                  </a:cubicBezTo>
                  <a:close/>
                  <a:moveTo>
                    <a:pt x="62158" y="142587"/>
                  </a:moveTo>
                  <a:cubicBezTo>
                    <a:pt x="59301" y="144030"/>
                    <a:pt x="57872" y="146916"/>
                    <a:pt x="59301" y="149803"/>
                  </a:cubicBezTo>
                  <a:cubicBezTo>
                    <a:pt x="60729" y="154132"/>
                    <a:pt x="65016" y="155575"/>
                    <a:pt x="67873" y="154132"/>
                  </a:cubicBezTo>
                  <a:cubicBezTo>
                    <a:pt x="70731" y="152689"/>
                    <a:pt x="72160" y="148359"/>
                    <a:pt x="70731" y="145473"/>
                  </a:cubicBezTo>
                  <a:cubicBezTo>
                    <a:pt x="69302" y="141143"/>
                    <a:pt x="66445" y="139700"/>
                    <a:pt x="62158" y="142587"/>
                  </a:cubicBezTo>
                  <a:close/>
                  <a:moveTo>
                    <a:pt x="60253" y="111601"/>
                  </a:moveTo>
                  <a:cubicBezTo>
                    <a:pt x="57872" y="110807"/>
                    <a:pt x="54697" y="110807"/>
                    <a:pt x="50887" y="112077"/>
                  </a:cubicBezTo>
                  <a:cubicBezTo>
                    <a:pt x="47077" y="114617"/>
                    <a:pt x="43267" y="117157"/>
                    <a:pt x="41997" y="118427"/>
                  </a:cubicBezTo>
                  <a:cubicBezTo>
                    <a:pt x="41997" y="118427"/>
                    <a:pt x="41997" y="118427"/>
                    <a:pt x="47077" y="124777"/>
                  </a:cubicBezTo>
                  <a:cubicBezTo>
                    <a:pt x="48347" y="122237"/>
                    <a:pt x="49617" y="120967"/>
                    <a:pt x="52157" y="119697"/>
                  </a:cubicBezTo>
                  <a:cubicBezTo>
                    <a:pt x="54697" y="118427"/>
                    <a:pt x="55967" y="119697"/>
                    <a:pt x="57237" y="122237"/>
                  </a:cubicBezTo>
                  <a:cubicBezTo>
                    <a:pt x="58507" y="123507"/>
                    <a:pt x="57237" y="126047"/>
                    <a:pt x="57237" y="128587"/>
                  </a:cubicBezTo>
                  <a:cubicBezTo>
                    <a:pt x="55967" y="133667"/>
                    <a:pt x="55967" y="136207"/>
                    <a:pt x="57237" y="140017"/>
                  </a:cubicBezTo>
                  <a:lnTo>
                    <a:pt x="58507" y="141287"/>
                  </a:lnTo>
                  <a:cubicBezTo>
                    <a:pt x="58507" y="141287"/>
                    <a:pt x="58507" y="141287"/>
                    <a:pt x="66127" y="137477"/>
                  </a:cubicBezTo>
                  <a:cubicBezTo>
                    <a:pt x="66127" y="137477"/>
                    <a:pt x="66127" y="137477"/>
                    <a:pt x="64857" y="136207"/>
                  </a:cubicBezTo>
                  <a:cubicBezTo>
                    <a:pt x="63587" y="133667"/>
                    <a:pt x="63587" y="131127"/>
                    <a:pt x="64857" y="128587"/>
                  </a:cubicBezTo>
                  <a:cubicBezTo>
                    <a:pt x="66127" y="124777"/>
                    <a:pt x="67397" y="120967"/>
                    <a:pt x="64857" y="115887"/>
                  </a:cubicBezTo>
                  <a:cubicBezTo>
                    <a:pt x="64222" y="113982"/>
                    <a:pt x="62634" y="112395"/>
                    <a:pt x="60253" y="111601"/>
                  </a:cubicBezTo>
                  <a:close/>
                  <a:moveTo>
                    <a:pt x="182967" y="102870"/>
                  </a:moveTo>
                  <a:cubicBezTo>
                    <a:pt x="177464" y="101600"/>
                    <a:pt x="171960" y="104140"/>
                    <a:pt x="170584" y="109220"/>
                  </a:cubicBezTo>
                  <a:cubicBezTo>
                    <a:pt x="170584" y="114300"/>
                    <a:pt x="173335" y="118110"/>
                    <a:pt x="178839" y="119380"/>
                  </a:cubicBezTo>
                  <a:cubicBezTo>
                    <a:pt x="184343" y="120650"/>
                    <a:pt x="188471" y="118110"/>
                    <a:pt x="189846" y="113030"/>
                  </a:cubicBezTo>
                  <a:cubicBezTo>
                    <a:pt x="191222" y="107950"/>
                    <a:pt x="188471" y="102870"/>
                    <a:pt x="182967" y="102870"/>
                  </a:cubicBezTo>
                  <a:close/>
                  <a:moveTo>
                    <a:pt x="176934" y="50542"/>
                  </a:moveTo>
                  <a:cubicBezTo>
                    <a:pt x="176934" y="50542"/>
                    <a:pt x="176934" y="50542"/>
                    <a:pt x="178287" y="62513"/>
                  </a:cubicBezTo>
                  <a:cubicBezTo>
                    <a:pt x="180991" y="61183"/>
                    <a:pt x="185048" y="61183"/>
                    <a:pt x="189105" y="62513"/>
                  </a:cubicBezTo>
                  <a:cubicBezTo>
                    <a:pt x="194515" y="63843"/>
                    <a:pt x="195867" y="66503"/>
                    <a:pt x="194515" y="69163"/>
                  </a:cubicBezTo>
                  <a:cubicBezTo>
                    <a:pt x="194515" y="73154"/>
                    <a:pt x="190458" y="75814"/>
                    <a:pt x="186401" y="78474"/>
                  </a:cubicBezTo>
                  <a:cubicBezTo>
                    <a:pt x="180991" y="83794"/>
                    <a:pt x="178287" y="87785"/>
                    <a:pt x="176934" y="93105"/>
                  </a:cubicBezTo>
                  <a:cubicBezTo>
                    <a:pt x="176934" y="93105"/>
                    <a:pt x="176934" y="93105"/>
                    <a:pt x="176934" y="95765"/>
                  </a:cubicBezTo>
                  <a:cubicBezTo>
                    <a:pt x="176934" y="95765"/>
                    <a:pt x="176934" y="95765"/>
                    <a:pt x="190458" y="98425"/>
                  </a:cubicBezTo>
                  <a:cubicBezTo>
                    <a:pt x="190458" y="98425"/>
                    <a:pt x="190458" y="98425"/>
                    <a:pt x="190458" y="97095"/>
                  </a:cubicBezTo>
                  <a:cubicBezTo>
                    <a:pt x="191810" y="91775"/>
                    <a:pt x="193162" y="89115"/>
                    <a:pt x="198572" y="85124"/>
                  </a:cubicBezTo>
                  <a:cubicBezTo>
                    <a:pt x="203981" y="82464"/>
                    <a:pt x="209390" y="78474"/>
                    <a:pt x="210743" y="70494"/>
                  </a:cubicBezTo>
                  <a:cubicBezTo>
                    <a:pt x="213447" y="62513"/>
                    <a:pt x="208038" y="53202"/>
                    <a:pt x="194515" y="50542"/>
                  </a:cubicBezTo>
                  <a:cubicBezTo>
                    <a:pt x="187753" y="49212"/>
                    <a:pt x="180991" y="50542"/>
                    <a:pt x="176934" y="50542"/>
                  </a:cubicBezTo>
                  <a:close/>
                  <a:moveTo>
                    <a:pt x="104071" y="44936"/>
                  </a:moveTo>
                  <a:cubicBezTo>
                    <a:pt x="90886" y="48873"/>
                    <a:pt x="80339" y="55435"/>
                    <a:pt x="73747" y="60685"/>
                  </a:cubicBezTo>
                  <a:cubicBezTo>
                    <a:pt x="73747" y="60685"/>
                    <a:pt x="73747" y="60685"/>
                    <a:pt x="85613" y="80370"/>
                  </a:cubicBezTo>
                  <a:cubicBezTo>
                    <a:pt x="89568" y="76433"/>
                    <a:pt x="97479" y="71183"/>
                    <a:pt x="102752" y="69871"/>
                  </a:cubicBezTo>
                  <a:cubicBezTo>
                    <a:pt x="113300" y="68559"/>
                    <a:pt x="118574" y="71183"/>
                    <a:pt x="119892" y="77745"/>
                  </a:cubicBezTo>
                  <a:cubicBezTo>
                    <a:pt x="121211" y="84307"/>
                    <a:pt x="118574" y="92181"/>
                    <a:pt x="113300" y="101367"/>
                  </a:cubicBezTo>
                  <a:cubicBezTo>
                    <a:pt x="108026" y="113178"/>
                    <a:pt x="106708" y="123677"/>
                    <a:pt x="109345" y="134175"/>
                  </a:cubicBezTo>
                  <a:cubicBezTo>
                    <a:pt x="109345" y="134175"/>
                    <a:pt x="109345" y="134175"/>
                    <a:pt x="110663" y="138112"/>
                  </a:cubicBezTo>
                  <a:cubicBezTo>
                    <a:pt x="110663" y="138112"/>
                    <a:pt x="110663" y="138112"/>
                    <a:pt x="137032" y="132863"/>
                  </a:cubicBezTo>
                  <a:cubicBezTo>
                    <a:pt x="137032" y="132863"/>
                    <a:pt x="137032" y="132863"/>
                    <a:pt x="135713" y="128926"/>
                  </a:cubicBezTo>
                  <a:cubicBezTo>
                    <a:pt x="134395" y="119740"/>
                    <a:pt x="134395" y="111866"/>
                    <a:pt x="139669" y="102679"/>
                  </a:cubicBezTo>
                  <a:cubicBezTo>
                    <a:pt x="144943" y="92181"/>
                    <a:pt x="151535" y="81682"/>
                    <a:pt x="148898" y="65934"/>
                  </a:cubicBezTo>
                  <a:cubicBezTo>
                    <a:pt x="144943" y="50186"/>
                    <a:pt x="129121" y="39687"/>
                    <a:pt x="104071" y="44936"/>
                  </a:cubicBezTo>
                  <a:close/>
                  <a:moveTo>
                    <a:pt x="134819" y="0"/>
                  </a:moveTo>
                  <a:cubicBezTo>
                    <a:pt x="158491" y="0"/>
                    <a:pt x="194000" y="5262"/>
                    <a:pt x="221618" y="35519"/>
                  </a:cubicBezTo>
                  <a:cubicBezTo>
                    <a:pt x="238715" y="52622"/>
                    <a:pt x="251866" y="74986"/>
                    <a:pt x="247921" y="113137"/>
                  </a:cubicBezTo>
                  <a:cubicBezTo>
                    <a:pt x="246606" y="121030"/>
                    <a:pt x="236085" y="130238"/>
                    <a:pt x="243975" y="144709"/>
                  </a:cubicBezTo>
                  <a:cubicBezTo>
                    <a:pt x="243975" y="144709"/>
                    <a:pt x="261072" y="176282"/>
                    <a:pt x="261072" y="180229"/>
                  </a:cubicBezTo>
                  <a:cubicBezTo>
                    <a:pt x="261072" y="180229"/>
                    <a:pt x="261072" y="189438"/>
                    <a:pt x="246606" y="190753"/>
                  </a:cubicBezTo>
                  <a:cubicBezTo>
                    <a:pt x="246606" y="190753"/>
                    <a:pt x="242660" y="190753"/>
                    <a:pt x="243975" y="198646"/>
                  </a:cubicBezTo>
                  <a:cubicBezTo>
                    <a:pt x="243975" y="198646"/>
                    <a:pt x="243975" y="198646"/>
                    <a:pt x="243975" y="210486"/>
                  </a:cubicBezTo>
                  <a:cubicBezTo>
                    <a:pt x="243975" y="210486"/>
                    <a:pt x="243975" y="213117"/>
                    <a:pt x="237400" y="215748"/>
                  </a:cubicBezTo>
                  <a:cubicBezTo>
                    <a:pt x="237400" y="215748"/>
                    <a:pt x="236085" y="217064"/>
                    <a:pt x="237400" y="219695"/>
                  </a:cubicBezTo>
                  <a:cubicBezTo>
                    <a:pt x="237400" y="219695"/>
                    <a:pt x="241345" y="222326"/>
                    <a:pt x="236085" y="230219"/>
                  </a:cubicBezTo>
                  <a:cubicBezTo>
                    <a:pt x="233454" y="234166"/>
                    <a:pt x="229509" y="236797"/>
                    <a:pt x="232139" y="244690"/>
                  </a:cubicBezTo>
                  <a:cubicBezTo>
                    <a:pt x="232139" y="244690"/>
                    <a:pt x="234769" y="259161"/>
                    <a:pt x="229509" y="263108"/>
                  </a:cubicBezTo>
                  <a:cubicBezTo>
                    <a:pt x="229509" y="263108"/>
                    <a:pt x="222933" y="269685"/>
                    <a:pt x="196631" y="267054"/>
                  </a:cubicBezTo>
                  <a:cubicBezTo>
                    <a:pt x="187425" y="265739"/>
                    <a:pt x="171642" y="261792"/>
                    <a:pt x="161121" y="273632"/>
                  </a:cubicBezTo>
                  <a:cubicBezTo>
                    <a:pt x="161121" y="273632"/>
                    <a:pt x="137449" y="319676"/>
                    <a:pt x="136134" y="330200"/>
                  </a:cubicBezTo>
                  <a:cubicBezTo>
                    <a:pt x="136134" y="330200"/>
                    <a:pt x="95364" y="257846"/>
                    <a:pt x="45389" y="246006"/>
                  </a:cubicBezTo>
                  <a:cubicBezTo>
                    <a:pt x="45389" y="246006"/>
                    <a:pt x="57225" y="219695"/>
                    <a:pt x="32238" y="184176"/>
                  </a:cubicBezTo>
                  <a:cubicBezTo>
                    <a:pt x="32238" y="184176"/>
                    <a:pt x="1990" y="143394"/>
                    <a:pt x="675" y="121030"/>
                  </a:cubicBezTo>
                  <a:cubicBezTo>
                    <a:pt x="675" y="121030"/>
                    <a:pt x="-7216" y="82879"/>
                    <a:pt x="30923" y="40781"/>
                  </a:cubicBezTo>
                  <a:cubicBezTo>
                    <a:pt x="49335" y="19733"/>
                    <a:pt x="74322" y="0"/>
                    <a:pt x="134819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851619" y="3133205"/>
            <a:ext cx="885075" cy="885075"/>
            <a:chOff x="1295604" y="4017443"/>
            <a:chExt cx="1091996" cy="1091996"/>
          </a:xfrm>
        </p:grpSpPr>
        <p:sp>
          <p:nvSpPr>
            <p:cNvPr id="49" name="矩形 48"/>
            <p:cNvSpPr/>
            <p:nvPr/>
          </p:nvSpPr>
          <p:spPr>
            <a:xfrm>
              <a:off x="1295604" y="4017443"/>
              <a:ext cx="1091996" cy="1091996"/>
            </a:xfrm>
            <a:prstGeom prst="rect">
              <a:avLst/>
            </a:prstGeom>
            <a:solidFill>
              <a:srgbClr val="AEABA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0" name="椭圆 15"/>
            <p:cNvSpPr/>
            <p:nvPr/>
          </p:nvSpPr>
          <p:spPr>
            <a:xfrm>
              <a:off x="1604164" y="4377544"/>
              <a:ext cx="474876" cy="387928"/>
            </a:xfrm>
            <a:custGeom>
              <a:avLst/>
              <a:gdLst>
                <a:gd name="connsiteX0" fmla="*/ 142995 w 338138"/>
                <a:gd name="connsiteY0" fmla="*/ 82550 h 276226"/>
                <a:gd name="connsiteX1" fmla="*/ 129816 w 338138"/>
                <a:gd name="connsiteY1" fmla="*/ 90414 h 276226"/>
                <a:gd name="connsiteX2" fmla="*/ 110047 w 338138"/>
                <a:gd name="connsiteY2" fmla="*/ 94346 h 276226"/>
                <a:gd name="connsiteX3" fmla="*/ 104775 w 338138"/>
                <a:gd name="connsiteY3" fmla="*/ 94346 h 276226"/>
                <a:gd name="connsiteX4" fmla="*/ 104775 w 338138"/>
                <a:gd name="connsiteY4" fmla="*/ 103520 h 276226"/>
                <a:gd name="connsiteX5" fmla="*/ 129816 w 338138"/>
                <a:gd name="connsiteY5" fmla="*/ 103520 h 276226"/>
                <a:gd name="connsiteX6" fmla="*/ 129816 w 338138"/>
                <a:gd name="connsiteY6" fmla="*/ 175604 h 276226"/>
                <a:gd name="connsiteX7" fmla="*/ 128498 w 338138"/>
                <a:gd name="connsiteY7" fmla="*/ 183467 h 276226"/>
                <a:gd name="connsiteX8" fmla="*/ 123226 w 338138"/>
                <a:gd name="connsiteY8" fmla="*/ 186089 h 276226"/>
                <a:gd name="connsiteX9" fmla="*/ 114001 w 338138"/>
                <a:gd name="connsiteY9" fmla="*/ 187399 h 276226"/>
                <a:gd name="connsiteX10" fmla="*/ 104775 w 338138"/>
                <a:gd name="connsiteY10" fmla="*/ 188710 h 276226"/>
                <a:gd name="connsiteX11" fmla="*/ 104775 w 338138"/>
                <a:gd name="connsiteY11" fmla="*/ 195263 h 276226"/>
                <a:gd name="connsiteX12" fmla="*/ 174625 w 338138"/>
                <a:gd name="connsiteY12" fmla="*/ 195263 h 276226"/>
                <a:gd name="connsiteX13" fmla="*/ 174625 w 338138"/>
                <a:gd name="connsiteY13" fmla="*/ 188710 h 276226"/>
                <a:gd name="connsiteX14" fmla="*/ 165400 w 338138"/>
                <a:gd name="connsiteY14" fmla="*/ 187399 h 276226"/>
                <a:gd name="connsiteX15" fmla="*/ 156174 w 338138"/>
                <a:gd name="connsiteY15" fmla="*/ 186089 h 276226"/>
                <a:gd name="connsiteX16" fmla="*/ 152221 w 338138"/>
                <a:gd name="connsiteY16" fmla="*/ 180846 h 276226"/>
                <a:gd name="connsiteX17" fmla="*/ 150903 w 338138"/>
                <a:gd name="connsiteY17" fmla="*/ 174293 h 276226"/>
                <a:gd name="connsiteX18" fmla="*/ 150903 w 338138"/>
                <a:gd name="connsiteY18" fmla="*/ 114005 h 276226"/>
                <a:gd name="connsiteX19" fmla="*/ 150903 w 338138"/>
                <a:gd name="connsiteY19" fmla="*/ 98277 h 276226"/>
                <a:gd name="connsiteX20" fmla="*/ 152221 w 338138"/>
                <a:gd name="connsiteY20" fmla="*/ 82550 h 276226"/>
                <a:gd name="connsiteX21" fmla="*/ 142995 w 338138"/>
                <a:gd name="connsiteY21" fmla="*/ 82550 h 276226"/>
                <a:gd name="connsiteX22" fmla="*/ 138907 w 338138"/>
                <a:gd name="connsiteY22" fmla="*/ 0 h 276226"/>
                <a:gd name="connsiteX23" fmla="*/ 277814 w 338138"/>
                <a:gd name="connsiteY23" fmla="*/ 138113 h 276226"/>
                <a:gd name="connsiteX24" fmla="*/ 138907 w 338138"/>
                <a:gd name="connsiteY24" fmla="*/ 276226 h 276226"/>
                <a:gd name="connsiteX25" fmla="*/ 0 w 338138"/>
                <a:gd name="connsiteY25" fmla="*/ 138113 h 276226"/>
                <a:gd name="connsiteX26" fmla="*/ 138907 w 338138"/>
                <a:gd name="connsiteY26" fmla="*/ 0 h 276226"/>
                <a:gd name="connsiteX27" fmla="*/ 199703 w 338138"/>
                <a:gd name="connsiteY27" fmla="*/ 0 h 276226"/>
                <a:gd name="connsiteX28" fmla="*/ 338138 w 338138"/>
                <a:gd name="connsiteY28" fmla="*/ 138113 h 276226"/>
                <a:gd name="connsiteX29" fmla="*/ 199703 w 338138"/>
                <a:gd name="connsiteY29" fmla="*/ 276225 h 276226"/>
                <a:gd name="connsiteX30" fmla="*/ 182563 w 338138"/>
                <a:gd name="connsiteY30" fmla="*/ 274910 h 276226"/>
                <a:gd name="connsiteX31" fmla="*/ 303859 w 338138"/>
                <a:gd name="connsiteY31" fmla="*/ 138113 h 276226"/>
                <a:gd name="connsiteX32" fmla="*/ 182563 w 338138"/>
                <a:gd name="connsiteY32" fmla="*/ 1315 h 276226"/>
                <a:gd name="connsiteX33" fmla="*/ 199703 w 338138"/>
                <a:gd name="connsiteY33" fmla="*/ 0 h 276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8138" h="276226">
                  <a:moveTo>
                    <a:pt x="142995" y="82550"/>
                  </a:moveTo>
                  <a:cubicBezTo>
                    <a:pt x="140359" y="85171"/>
                    <a:pt x="136405" y="87792"/>
                    <a:pt x="129816" y="90414"/>
                  </a:cubicBezTo>
                  <a:cubicBezTo>
                    <a:pt x="124544" y="93035"/>
                    <a:pt x="117954" y="94346"/>
                    <a:pt x="110047" y="94346"/>
                  </a:cubicBezTo>
                  <a:cubicBezTo>
                    <a:pt x="110047" y="94346"/>
                    <a:pt x="110047" y="94346"/>
                    <a:pt x="104775" y="94346"/>
                  </a:cubicBezTo>
                  <a:cubicBezTo>
                    <a:pt x="104775" y="94346"/>
                    <a:pt x="104775" y="94346"/>
                    <a:pt x="104775" y="103520"/>
                  </a:cubicBezTo>
                  <a:cubicBezTo>
                    <a:pt x="104775" y="103520"/>
                    <a:pt x="104775" y="103520"/>
                    <a:pt x="129816" y="103520"/>
                  </a:cubicBezTo>
                  <a:cubicBezTo>
                    <a:pt x="129816" y="103520"/>
                    <a:pt x="129816" y="103520"/>
                    <a:pt x="129816" y="175604"/>
                  </a:cubicBezTo>
                  <a:cubicBezTo>
                    <a:pt x="129816" y="179536"/>
                    <a:pt x="129816" y="180846"/>
                    <a:pt x="128498" y="183467"/>
                  </a:cubicBezTo>
                  <a:cubicBezTo>
                    <a:pt x="127180" y="184778"/>
                    <a:pt x="125862" y="186089"/>
                    <a:pt x="123226" y="186089"/>
                  </a:cubicBezTo>
                  <a:cubicBezTo>
                    <a:pt x="121908" y="186089"/>
                    <a:pt x="119272" y="187399"/>
                    <a:pt x="114001" y="187399"/>
                  </a:cubicBezTo>
                  <a:cubicBezTo>
                    <a:pt x="110047" y="188710"/>
                    <a:pt x="107411" y="188710"/>
                    <a:pt x="104775" y="188710"/>
                  </a:cubicBezTo>
                  <a:cubicBezTo>
                    <a:pt x="104775" y="188710"/>
                    <a:pt x="104775" y="188710"/>
                    <a:pt x="104775" y="195263"/>
                  </a:cubicBezTo>
                  <a:cubicBezTo>
                    <a:pt x="104775" y="195263"/>
                    <a:pt x="104775" y="195263"/>
                    <a:pt x="174625" y="195263"/>
                  </a:cubicBezTo>
                  <a:lnTo>
                    <a:pt x="174625" y="188710"/>
                  </a:lnTo>
                  <a:cubicBezTo>
                    <a:pt x="173307" y="188710"/>
                    <a:pt x="169354" y="188710"/>
                    <a:pt x="165400" y="187399"/>
                  </a:cubicBezTo>
                  <a:cubicBezTo>
                    <a:pt x="161446" y="187399"/>
                    <a:pt x="158810" y="186089"/>
                    <a:pt x="156174" y="186089"/>
                  </a:cubicBezTo>
                  <a:cubicBezTo>
                    <a:pt x="154856" y="184778"/>
                    <a:pt x="153538" y="183467"/>
                    <a:pt x="152221" y="180846"/>
                  </a:cubicBezTo>
                  <a:cubicBezTo>
                    <a:pt x="150903" y="179536"/>
                    <a:pt x="150903" y="176914"/>
                    <a:pt x="150903" y="174293"/>
                  </a:cubicBezTo>
                  <a:cubicBezTo>
                    <a:pt x="150903" y="174293"/>
                    <a:pt x="150903" y="174293"/>
                    <a:pt x="150903" y="114005"/>
                  </a:cubicBezTo>
                  <a:cubicBezTo>
                    <a:pt x="150903" y="108762"/>
                    <a:pt x="150903" y="103520"/>
                    <a:pt x="150903" y="98277"/>
                  </a:cubicBezTo>
                  <a:cubicBezTo>
                    <a:pt x="150903" y="91724"/>
                    <a:pt x="150903" y="86482"/>
                    <a:pt x="152221" y="82550"/>
                  </a:cubicBezTo>
                  <a:cubicBezTo>
                    <a:pt x="152221" y="82550"/>
                    <a:pt x="152221" y="82550"/>
                    <a:pt x="142995" y="82550"/>
                  </a:cubicBezTo>
                  <a:close/>
                  <a:moveTo>
                    <a:pt x="138907" y="0"/>
                  </a:moveTo>
                  <a:cubicBezTo>
                    <a:pt x="215623" y="0"/>
                    <a:pt x="277814" y="61835"/>
                    <a:pt x="277814" y="138113"/>
                  </a:cubicBezTo>
                  <a:cubicBezTo>
                    <a:pt x="277814" y="214391"/>
                    <a:pt x="215623" y="276226"/>
                    <a:pt x="138907" y="276226"/>
                  </a:cubicBezTo>
                  <a:cubicBezTo>
                    <a:pt x="62191" y="276226"/>
                    <a:pt x="0" y="214391"/>
                    <a:pt x="0" y="138113"/>
                  </a:cubicBezTo>
                  <a:cubicBezTo>
                    <a:pt x="0" y="61835"/>
                    <a:pt x="62191" y="0"/>
                    <a:pt x="138907" y="0"/>
                  </a:cubicBezTo>
                  <a:close/>
                  <a:moveTo>
                    <a:pt x="199703" y="0"/>
                  </a:moveTo>
                  <a:cubicBezTo>
                    <a:pt x="276172" y="0"/>
                    <a:pt x="338138" y="61822"/>
                    <a:pt x="338138" y="138113"/>
                  </a:cubicBezTo>
                  <a:cubicBezTo>
                    <a:pt x="338138" y="214403"/>
                    <a:pt x="276172" y="276225"/>
                    <a:pt x="199703" y="276225"/>
                  </a:cubicBezTo>
                  <a:cubicBezTo>
                    <a:pt x="193111" y="276225"/>
                    <a:pt x="187837" y="276225"/>
                    <a:pt x="182563" y="274910"/>
                  </a:cubicBezTo>
                  <a:cubicBezTo>
                    <a:pt x="251122" y="267018"/>
                    <a:pt x="303859" y="209142"/>
                    <a:pt x="303859" y="138113"/>
                  </a:cubicBezTo>
                  <a:cubicBezTo>
                    <a:pt x="303859" y="67083"/>
                    <a:pt x="251122" y="9208"/>
                    <a:pt x="182563" y="1315"/>
                  </a:cubicBezTo>
                  <a:cubicBezTo>
                    <a:pt x="187837" y="0"/>
                    <a:pt x="193111" y="0"/>
                    <a:pt x="199703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951218" y="3133205"/>
            <a:ext cx="885075" cy="885075"/>
            <a:chOff x="1295604" y="4017443"/>
            <a:chExt cx="1091996" cy="1091996"/>
          </a:xfrm>
        </p:grpSpPr>
        <p:sp>
          <p:nvSpPr>
            <p:cNvPr id="66" name="矩形 65"/>
            <p:cNvSpPr/>
            <p:nvPr/>
          </p:nvSpPr>
          <p:spPr>
            <a:xfrm>
              <a:off x="1295604" y="4017443"/>
              <a:ext cx="1091996" cy="1091996"/>
            </a:xfrm>
            <a:prstGeom prst="rect">
              <a:avLst/>
            </a:prstGeom>
            <a:solidFill>
              <a:srgbClr val="AEABA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67" name="椭圆 18"/>
            <p:cNvSpPr/>
            <p:nvPr/>
          </p:nvSpPr>
          <p:spPr>
            <a:xfrm>
              <a:off x="1604164" y="4351138"/>
              <a:ext cx="474876" cy="440739"/>
            </a:xfrm>
            <a:custGeom>
              <a:avLst/>
              <a:gdLst>
                <a:gd name="connsiteX0" fmla="*/ 288132 w 338138"/>
                <a:gd name="connsiteY0" fmla="*/ 223343 h 313831"/>
                <a:gd name="connsiteX1" fmla="*/ 279400 w 338138"/>
                <a:gd name="connsiteY1" fmla="*/ 231281 h 313831"/>
                <a:gd name="connsiteX2" fmla="*/ 288132 w 338138"/>
                <a:gd name="connsiteY2" fmla="*/ 239219 h 313831"/>
                <a:gd name="connsiteX3" fmla="*/ 296864 w 338138"/>
                <a:gd name="connsiteY3" fmla="*/ 231281 h 313831"/>
                <a:gd name="connsiteX4" fmla="*/ 288132 w 338138"/>
                <a:gd name="connsiteY4" fmla="*/ 223343 h 313831"/>
                <a:gd name="connsiteX5" fmla="*/ 261938 w 338138"/>
                <a:gd name="connsiteY5" fmla="*/ 223343 h 313831"/>
                <a:gd name="connsiteX6" fmla="*/ 254000 w 338138"/>
                <a:gd name="connsiteY6" fmla="*/ 231281 h 313831"/>
                <a:gd name="connsiteX7" fmla="*/ 261938 w 338138"/>
                <a:gd name="connsiteY7" fmla="*/ 239219 h 313831"/>
                <a:gd name="connsiteX8" fmla="*/ 269876 w 338138"/>
                <a:gd name="connsiteY8" fmla="*/ 231281 h 313831"/>
                <a:gd name="connsiteX9" fmla="*/ 261938 w 338138"/>
                <a:gd name="connsiteY9" fmla="*/ 223343 h 313831"/>
                <a:gd name="connsiteX10" fmla="*/ 116535 w 338138"/>
                <a:gd name="connsiteY10" fmla="*/ 45543 h 313831"/>
                <a:gd name="connsiteX11" fmla="*/ 141773 w 338138"/>
                <a:gd name="connsiteY11" fmla="*/ 88073 h 313831"/>
                <a:gd name="connsiteX12" fmla="*/ 108565 w 338138"/>
                <a:gd name="connsiteY12" fmla="*/ 102693 h 313831"/>
                <a:gd name="connsiteX13" fmla="*/ 87312 w 338138"/>
                <a:gd name="connsiteY13" fmla="*/ 74783 h 313831"/>
                <a:gd name="connsiteX14" fmla="*/ 116535 w 338138"/>
                <a:gd name="connsiteY14" fmla="*/ 45543 h 313831"/>
                <a:gd name="connsiteX15" fmla="*/ 254349 w 338138"/>
                <a:gd name="connsiteY15" fmla="*/ 30428 h 313831"/>
                <a:gd name="connsiteX16" fmla="*/ 275361 w 338138"/>
                <a:gd name="connsiteY16" fmla="*/ 48787 h 313831"/>
                <a:gd name="connsiteX17" fmla="*/ 255662 w 338138"/>
                <a:gd name="connsiteY17" fmla="*/ 85507 h 313831"/>
                <a:gd name="connsiteX18" fmla="*/ 266168 w 338138"/>
                <a:gd name="connsiteY18" fmla="*/ 89441 h 313831"/>
                <a:gd name="connsiteX19" fmla="*/ 289806 w 338138"/>
                <a:gd name="connsiteY19" fmla="*/ 80261 h 313831"/>
                <a:gd name="connsiteX20" fmla="*/ 287180 w 338138"/>
                <a:gd name="connsiteY20" fmla="*/ 109113 h 313831"/>
                <a:gd name="connsiteX21" fmla="*/ 225458 w 338138"/>
                <a:gd name="connsiteY21" fmla="*/ 111735 h 313831"/>
                <a:gd name="connsiteX22" fmla="*/ 92823 w 338138"/>
                <a:gd name="connsiteY22" fmla="*/ 166815 h 313831"/>
                <a:gd name="connsiteX23" fmla="*/ 75751 w 338138"/>
                <a:gd name="connsiteY23" fmla="*/ 127472 h 313831"/>
                <a:gd name="connsiteX24" fmla="*/ 208386 w 338138"/>
                <a:gd name="connsiteY24" fmla="*/ 72393 h 313831"/>
                <a:gd name="connsiteX25" fmla="*/ 242530 w 338138"/>
                <a:gd name="connsiteY25" fmla="*/ 33050 h 313831"/>
                <a:gd name="connsiteX26" fmla="*/ 254349 w 338138"/>
                <a:gd name="connsiteY26" fmla="*/ 30428 h 313831"/>
                <a:gd name="connsiteX27" fmla="*/ 186871 w 338138"/>
                <a:gd name="connsiteY27" fmla="*/ 24906 h 313831"/>
                <a:gd name="connsiteX28" fmla="*/ 231775 w 338138"/>
                <a:gd name="connsiteY28" fmla="*/ 24906 h 313831"/>
                <a:gd name="connsiteX29" fmla="*/ 207282 w 338138"/>
                <a:gd name="connsiteY29" fmla="*/ 48190 h 313831"/>
                <a:gd name="connsiteX30" fmla="*/ 201839 w 338138"/>
                <a:gd name="connsiteY30" fmla="*/ 59831 h 313831"/>
                <a:gd name="connsiteX31" fmla="*/ 184150 w 338138"/>
                <a:gd name="connsiteY31" fmla="*/ 45603 h 313831"/>
                <a:gd name="connsiteX32" fmla="*/ 186871 w 338138"/>
                <a:gd name="connsiteY32" fmla="*/ 24906 h 313831"/>
                <a:gd name="connsiteX33" fmla="*/ 18492 w 338138"/>
                <a:gd name="connsiteY33" fmla="*/ 24906 h 313831"/>
                <a:gd name="connsiteX34" fmla="*/ 43588 w 338138"/>
                <a:gd name="connsiteY34" fmla="*/ 24906 h 313831"/>
                <a:gd name="connsiteX35" fmla="*/ 46230 w 338138"/>
                <a:gd name="connsiteY35" fmla="*/ 46015 h 313831"/>
                <a:gd name="connsiteX36" fmla="*/ 29059 w 338138"/>
                <a:gd name="connsiteY36" fmla="*/ 63166 h 313831"/>
                <a:gd name="connsiteX37" fmla="*/ 31700 w 338138"/>
                <a:gd name="connsiteY37" fmla="*/ 96148 h 313831"/>
                <a:gd name="connsiteX38" fmla="*/ 31700 w 338138"/>
                <a:gd name="connsiteY38" fmla="*/ 206969 h 313831"/>
                <a:gd name="connsiteX39" fmla="*/ 39626 w 338138"/>
                <a:gd name="connsiteY39" fmla="*/ 214884 h 313831"/>
                <a:gd name="connsiteX40" fmla="*/ 298512 w 338138"/>
                <a:gd name="connsiteY40" fmla="*/ 214884 h 313831"/>
                <a:gd name="connsiteX41" fmla="*/ 306438 w 338138"/>
                <a:gd name="connsiteY41" fmla="*/ 206969 h 313831"/>
                <a:gd name="connsiteX42" fmla="*/ 306438 w 338138"/>
                <a:gd name="connsiteY42" fmla="*/ 104064 h 313831"/>
                <a:gd name="connsiteX43" fmla="*/ 306438 w 338138"/>
                <a:gd name="connsiteY43" fmla="*/ 77678 h 313831"/>
                <a:gd name="connsiteX44" fmla="*/ 274737 w 338138"/>
                <a:gd name="connsiteY44" fmla="*/ 61846 h 313831"/>
                <a:gd name="connsiteX45" fmla="*/ 281341 w 338138"/>
                <a:gd name="connsiteY45" fmla="*/ 59208 h 313831"/>
                <a:gd name="connsiteX46" fmla="*/ 280021 w 338138"/>
                <a:gd name="connsiteY46" fmla="*/ 24906 h 313831"/>
                <a:gd name="connsiteX47" fmla="*/ 319646 w 338138"/>
                <a:gd name="connsiteY47" fmla="*/ 24906 h 313831"/>
                <a:gd name="connsiteX48" fmla="*/ 338138 w 338138"/>
                <a:gd name="connsiteY48" fmla="*/ 43376 h 313831"/>
                <a:gd name="connsiteX49" fmla="*/ 338138 w 338138"/>
                <a:gd name="connsiteY49" fmla="*/ 234674 h 313831"/>
                <a:gd name="connsiteX50" fmla="*/ 319646 w 338138"/>
                <a:gd name="connsiteY50" fmla="*/ 251825 h 313831"/>
                <a:gd name="connsiteX51" fmla="*/ 200769 w 338138"/>
                <a:gd name="connsiteY51" fmla="*/ 251825 h 313831"/>
                <a:gd name="connsiteX52" fmla="*/ 216620 w 338138"/>
                <a:gd name="connsiteY52" fmla="*/ 290084 h 313831"/>
                <a:gd name="connsiteX53" fmla="*/ 224545 w 338138"/>
                <a:gd name="connsiteY53" fmla="*/ 290084 h 313831"/>
                <a:gd name="connsiteX54" fmla="*/ 235112 w 338138"/>
                <a:gd name="connsiteY54" fmla="*/ 301958 h 313831"/>
                <a:gd name="connsiteX55" fmla="*/ 224545 w 338138"/>
                <a:gd name="connsiteY55" fmla="*/ 313831 h 313831"/>
                <a:gd name="connsiteX56" fmla="*/ 113593 w 338138"/>
                <a:gd name="connsiteY56" fmla="*/ 313831 h 313831"/>
                <a:gd name="connsiteX57" fmla="*/ 103026 w 338138"/>
                <a:gd name="connsiteY57" fmla="*/ 301958 h 313831"/>
                <a:gd name="connsiteX58" fmla="*/ 113593 w 338138"/>
                <a:gd name="connsiteY58" fmla="*/ 290084 h 313831"/>
                <a:gd name="connsiteX59" fmla="*/ 121518 w 338138"/>
                <a:gd name="connsiteY59" fmla="*/ 290084 h 313831"/>
                <a:gd name="connsiteX60" fmla="*/ 137369 w 338138"/>
                <a:gd name="connsiteY60" fmla="*/ 251825 h 313831"/>
                <a:gd name="connsiteX61" fmla="*/ 18492 w 338138"/>
                <a:gd name="connsiteY61" fmla="*/ 251825 h 313831"/>
                <a:gd name="connsiteX62" fmla="*/ 0 w 338138"/>
                <a:gd name="connsiteY62" fmla="*/ 234674 h 313831"/>
                <a:gd name="connsiteX63" fmla="*/ 0 w 338138"/>
                <a:gd name="connsiteY63" fmla="*/ 43376 h 313831"/>
                <a:gd name="connsiteX64" fmla="*/ 18492 w 338138"/>
                <a:gd name="connsiteY64" fmla="*/ 24906 h 313831"/>
                <a:gd name="connsiteX65" fmla="*/ 109666 w 338138"/>
                <a:gd name="connsiteY65" fmla="*/ 1 h 313831"/>
                <a:gd name="connsiteX66" fmla="*/ 126932 w 338138"/>
                <a:gd name="connsiteY66" fmla="*/ 267 h 313831"/>
                <a:gd name="connsiteX67" fmla="*/ 133580 w 338138"/>
                <a:gd name="connsiteY67" fmla="*/ 18637 h 313831"/>
                <a:gd name="connsiteX68" fmla="*/ 144218 w 338138"/>
                <a:gd name="connsiteY68" fmla="*/ 22573 h 313831"/>
                <a:gd name="connsiteX69" fmla="*/ 177460 w 338138"/>
                <a:gd name="connsiteY69" fmla="*/ 29134 h 313831"/>
                <a:gd name="connsiteX70" fmla="*/ 168152 w 338138"/>
                <a:gd name="connsiteY70" fmla="*/ 47504 h 313831"/>
                <a:gd name="connsiteX71" fmla="*/ 173471 w 338138"/>
                <a:gd name="connsiteY71" fmla="*/ 58001 h 313831"/>
                <a:gd name="connsiteX72" fmla="*/ 192087 w 338138"/>
                <a:gd name="connsiteY72" fmla="*/ 67186 h 313831"/>
                <a:gd name="connsiteX73" fmla="*/ 154855 w 338138"/>
                <a:gd name="connsiteY73" fmla="*/ 82931 h 313831"/>
                <a:gd name="connsiteX74" fmla="*/ 116294 w 338138"/>
                <a:gd name="connsiteY74" fmla="*/ 35695 h 313831"/>
                <a:gd name="connsiteX75" fmla="*/ 76403 w 338138"/>
                <a:gd name="connsiteY75" fmla="*/ 75059 h 313831"/>
                <a:gd name="connsiteX76" fmla="*/ 93689 w 338138"/>
                <a:gd name="connsiteY76" fmla="*/ 107862 h 313831"/>
                <a:gd name="connsiteX77" fmla="*/ 59117 w 338138"/>
                <a:gd name="connsiteY77" fmla="*/ 124919 h 313831"/>
                <a:gd name="connsiteX78" fmla="*/ 63106 w 338138"/>
                <a:gd name="connsiteY78" fmla="*/ 102613 h 313831"/>
                <a:gd name="connsiteX79" fmla="*/ 59117 w 338138"/>
                <a:gd name="connsiteY79" fmla="*/ 92116 h 313831"/>
                <a:gd name="connsiteX80" fmla="*/ 40501 w 338138"/>
                <a:gd name="connsiteY80" fmla="*/ 63249 h 313831"/>
                <a:gd name="connsiteX81" fmla="*/ 59117 w 338138"/>
                <a:gd name="connsiteY81" fmla="*/ 58001 h 313831"/>
                <a:gd name="connsiteX82" fmla="*/ 63106 w 338138"/>
                <a:gd name="connsiteY82" fmla="*/ 47504 h 313831"/>
                <a:gd name="connsiteX83" fmla="*/ 69755 w 338138"/>
                <a:gd name="connsiteY83" fmla="*/ 14700 h 313831"/>
                <a:gd name="connsiteX84" fmla="*/ 88370 w 338138"/>
                <a:gd name="connsiteY84" fmla="*/ 22573 h 313831"/>
                <a:gd name="connsiteX85" fmla="*/ 99008 w 338138"/>
                <a:gd name="connsiteY85" fmla="*/ 18637 h 313831"/>
                <a:gd name="connsiteX86" fmla="*/ 109666 w 338138"/>
                <a:gd name="connsiteY86" fmla="*/ 1 h 31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8138" h="313831">
                  <a:moveTo>
                    <a:pt x="288132" y="223343"/>
                  </a:moveTo>
                  <a:cubicBezTo>
                    <a:pt x="283309" y="223343"/>
                    <a:pt x="279400" y="226897"/>
                    <a:pt x="279400" y="231281"/>
                  </a:cubicBezTo>
                  <a:cubicBezTo>
                    <a:pt x="279400" y="235665"/>
                    <a:pt x="283309" y="239219"/>
                    <a:pt x="288132" y="239219"/>
                  </a:cubicBezTo>
                  <a:cubicBezTo>
                    <a:pt x="292955" y="239219"/>
                    <a:pt x="296864" y="235665"/>
                    <a:pt x="296864" y="231281"/>
                  </a:cubicBezTo>
                  <a:cubicBezTo>
                    <a:pt x="296864" y="226897"/>
                    <a:pt x="292955" y="223343"/>
                    <a:pt x="288132" y="223343"/>
                  </a:cubicBezTo>
                  <a:close/>
                  <a:moveTo>
                    <a:pt x="261938" y="223343"/>
                  </a:moveTo>
                  <a:cubicBezTo>
                    <a:pt x="257554" y="223343"/>
                    <a:pt x="254000" y="226897"/>
                    <a:pt x="254000" y="231281"/>
                  </a:cubicBezTo>
                  <a:cubicBezTo>
                    <a:pt x="254000" y="235665"/>
                    <a:pt x="257554" y="239219"/>
                    <a:pt x="261938" y="239219"/>
                  </a:cubicBezTo>
                  <a:cubicBezTo>
                    <a:pt x="266322" y="239219"/>
                    <a:pt x="269876" y="235665"/>
                    <a:pt x="269876" y="231281"/>
                  </a:cubicBezTo>
                  <a:cubicBezTo>
                    <a:pt x="269876" y="226897"/>
                    <a:pt x="266322" y="223343"/>
                    <a:pt x="261938" y="223343"/>
                  </a:cubicBezTo>
                  <a:close/>
                  <a:moveTo>
                    <a:pt x="116535" y="45543"/>
                  </a:moveTo>
                  <a:cubicBezTo>
                    <a:pt x="137788" y="45543"/>
                    <a:pt x="152400" y="68137"/>
                    <a:pt x="141773" y="88073"/>
                  </a:cubicBezTo>
                  <a:cubicBezTo>
                    <a:pt x="141773" y="88073"/>
                    <a:pt x="141773" y="88073"/>
                    <a:pt x="108565" y="102693"/>
                  </a:cubicBezTo>
                  <a:cubicBezTo>
                    <a:pt x="96610" y="98706"/>
                    <a:pt x="87312" y="88073"/>
                    <a:pt x="87312" y="74783"/>
                  </a:cubicBezTo>
                  <a:cubicBezTo>
                    <a:pt x="87312" y="58834"/>
                    <a:pt x="100595" y="45543"/>
                    <a:pt x="116535" y="45543"/>
                  </a:cubicBezTo>
                  <a:close/>
                  <a:moveTo>
                    <a:pt x="254349" y="30428"/>
                  </a:moveTo>
                  <a:cubicBezTo>
                    <a:pt x="271421" y="26493"/>
                    <a:pt x="284553" y="44853"/>
                    <a:pt x="275361" y="48787"/>
                  </a:cubicBezTo>
                  <a:cubicBezTo>
                    <a:pt x="242530" y="63213"/>
                    <a:pt x="243843" y="57967"/>
                    <a:pt x="255662" y="85507"/>
                  </a:cubicBezTo>
                  <a:cubicBezTo>
                    <a:pt x="256976" y="89441"/>
                    <a:pt x="262228" y="92064"/>
                    <a:pt x="266168" y="89441"/>
                  </a:cubicBezTo>
                  <a:cubicBezTo>
                    <a:pt x="266168" y="89441"/>
                    <a:pt x="266168" y="89441"/>
                    <a:pt x="289806" y="80261"/>
                  </a:cubicBezTo>
                  <a:cubicBezTo>
                    <a:pt x="297685" y="76327"/>
                    <a:pt x="301625" y="99933"/>
                    <a:pt x="287180" y="109113"/>
                  </a:cubicBezTo>
                  <a:cubicBezTo>
                    <a:pt x="260915" y="124850"/>
                    <a:pt x="259602" y="123538"/>
                    <a:pt x="225458" y="111735"/>
                  </a:cubicBezTo>
                  <a:cubicBezTo>
                    <a:pt x="225458" y="111735"/>
                    <a:pt x="225458" y="111735"/>
                    <a:pt x="92823" y="166815"/>
                  </a:cubicBezTo>
                  <a:cubicBezTo>
                    <a:pt x="66559" y="177306"/>
                    <a:pt x="50800" y="137964"/>
                    <a:pt x="75751" y="127472"/>
                  </a:cubicBezTo>
                  <a:cubicBezTo>
                    <a:pt x="75751" y="127472"/>
                    <a:pt x="75751" y="127472"/>
                    <a:pt x="208386" y="72393"/>
                  </a:cubicBezTo>
                  <a:cubicBezTo>
                    <a:pt x="217579" y="54033"/>
                    <a:pt x="222832" y="38296"/>
                    <a:pt x="242530" y="33050"/>
                  </a:cubicBezTo>
                  <a:cubicBezTo>
                    <a:pt x="242530" y="33050"/>
                    <a:pt x="242530" y="33050"/>
                    <a:pt x="254349" y="30428"/>
                  </a:cubicBezTo>
                  <a:close/>
                  <a:moveTo>
                    <a:pt x="186871" y="24906"/>
                  </a:moveTo>
                  <a:cubicBezTo>
                    <a:pt x="186871" y="24906"/>
                    <a:pt x="186871" y="24906"/>
                    <a:pt x="231775" y="24906"/>
                  </a:cubicBezTo>
                  <a:cubicBezTo>
                    <a:pt x="220889" y="30080"/>
                    <a:pt x="212725" y="37841"/>
                    <a:pt x="207282" y="48190"/>
                  </a:cubicBezTo>
                  <a:cubicBezTo>
                    <a:pt x="207282" y="48190"/>
                    <a:pt x="207282" y="48190"/>
                    <a:pt x="201839" y="59831"/>
                  </a:cubicBezTo>
                  <a:cubicBezTo>
                    <a:pt x="200479" y="52070"/>
                    <a:pt x="193675" y="45603"/>
                    <a:pt x="184150" y="45603"/>
                  </a:cubicBezTo>
                  <a:cubicBezTo>
                    <a:pt x="190954" y="39135"/>
                    <a:pt x="190954" y="31374"/>
                    <a:pt x="186871" y="24906"/>
                  </a:cubicBezTo>
                  <a:close/>
                  <a:moveTo>
                    <a:pt x="18492" y="24906"/>
                  </a:moveTo>
                  <a:cubicBezTo>
                    <a:pt x="18492" y="24906"/>
                    <a:pt x="18492" y="24906"/>
                    <a:pt x="43588" y="24906"/>
                  </a:cubicBezTo>
                  <a:cubicBezTo>
                    <a:pt x="39626" y="32822"/>
                    <a:pt x="40946" y="40738"/>
                    <a:pt x="46230" y="46015"/>
                  </a:cubicBezTo>
                  <a:cubicBezTo>
                    <a:pt x="36984" y="46015"/>
                    <a:pt x="29059" y="53931"/>
                    <a:pt x="29059" y="63166"/>
                  </a:cubicBezTo>
                  <a:cubicBezTo>
                    <a:pt x="29059" y="82955"/>
                    <a:pt x="27738" y="89552"/>
                    <a:pt x="31700" y="96148"/>
                  </a:cubicBezTo>
                  <a:cubicBezTo>
                    <a:pt x="31700" y="96148"/>
                    <a:pt x="31700" y="96148"/>
                    <a:pt x="31700" y="206969"/>
                  </a:cubicBezTo>
                  <a:cubicBezTo>
                    <a:pt x="31700" y="210926"/>
                    <a:pt x="35663" y="214884"/>
                    <a:pt x="39626" y="214884"/>
                  </a:cubicBezTo>
                  <a:cubicBezTo>
                    <a:pt x="39626" y="214884"/>
                    <a:pt x="39626" y="214884"/>
                    <a:pt x="298512" y="214884"/>
                  </a:cubicBezTo>
                  <a:cubicBezTo>
                    <a:pt x="302475" y="214884"/>
                    <a:pt x="306438" y="210926"/>
                    <a:pt x="306438" y="206969"/>
                  </a:cubicBezTo>
                  <a:cubicBezTo>
                    <a:pt x="306438" y="206969"/>
                    <a:pt x="306438" y="206969"/>
                    <a:pt x="306438" y="104064"/>
                  </a:cubicBezTo>
                  <a:cubicBezTo>
                    <a:pt x="309079" y="96148"/>
                    <a:pt x="310400" y="86913"/>
                    <a:pt x="306438" y="77678"/>
                  </a:cubicBezTo>
                  <a:cubicBezTo>
                    <a:pt x="306438" y="59208"/>
                    <a:pt x="306438" y="61846"/>
                    <a:pt x="274737" y="61846"/>
                  </a:cubicBezTo>
                  <a:cubicBezTo>
                    <a:pt x="274737" y="61846"/>
                    <a:pt x="274737" y="61846"/>
                    <a:pt x="281341" y="59208"/>
                  </a:cubicBezTo>
                  <a:cubicBezTo>
                    <a:pt x="293229" y="53931"/>
                    <a:pt x="294550" y="38099"/>
                    <a:pt x="280021" y="24906"/>
                  </a:cubicBezTo>
                  <a:cubicBezTo>
                    <a:pt x="280021" y="24906"/>
                    <a:pt x="280021" y="24906"/>
                    <a:pt x="319646" y="24906"/>
                  </a:cubicBezTo>
                  <a:cubicBezTo>
                    <a:pt x="330213" y="24906"/>
                    <a:pt x="338138" y="34141"/>
                    <a:pt x="338138" y="43376"/>
                  </a:cubicBezTo>
                  <a:cubicBezTo>
                    <a:pt x="338138" y="43376"/>
                    <a:pt x="338138" y="43376"/>
                    <a:pt x="338138" y="234674"/>
                  </a:cubicBezTo>
                  <a:cubicBezTo>
                    <a:pt x="338138" y="243909"/>
                    <a:pt x="330213" y="251825"/>
                    <a:pt x="319646" y="251825"/>
                  </a:cubicBezTo>
                  <a:cubicBezTo>
                    <a:pt x="319646" y="251825"/>
                    <a:pt x="319646" y="251825"/>
                    <a:pt x="200769" y="251825"/>
                  </a:cubicBezTo>
                  <a:cubicBezTo>
                    <a:pt x="200769" y="251825"/>
                    <a:pt x="200769" y="251825"/>
                    <a:pt x="216620" y="290084"/>
                  </a:cubicBezTo>
                  <a:cubicBezTo>
                    <a:pt x="216620" y="290084"/>
                    <a:pt x="216620" y="290084"/>
                    <a:pt x="224545" y="290084"/>
                  </a:cubicBezTo>
                  <a:cubicBezTo>
                    <a:pt x="229828" y="290084"/>
                    <a:pt x="235112" y="295361"/>
                    <a:pt x="235112" y="301958"/>
                  </a:cubicBezTo>
                  <a:cubicBezTo>
                    <a:pt x="235112" y="308554"/>
                    <a:pt x="229828" y="313831"/>
                    <a:pt x="224545" y="313831"/>
                  </a:cubicBezTo>
                  <a:cubicBezTo>
                    <a:pt x="224545" y="313831"/>
                    <a:pt x="224545" y="313831"/>
                    <a:pt x="113593" y="313831"/>
                  </a:cubicBezTo>
                  <a:cubicBezTo>
                    <a:pt x="108310" y="313831"/>
                    <a:pt x="103026" y="308554"/>
                    <a:pt x="103026" y="301958"/>
                  </a:cubicBezTo>
                  <a:cubicBezTo>
                    <a:pt x="103026" y="295361"/>
                    <a:pt x="108310" y="290084"/>
                    <a:pt x="113593" y="290084"/>
                  </a:cubicBezTo>
                  <a:cubicBezTo>
                    <a:pt x="113593" y="290084"/>
                    <a:pt x="113593" y="290084"/>
                    <a:pt x="121518" y="290084"/>
                  </a:cubicBezTo>
                  <a:cubicBezTo>
                    <a:pt x="121518" y="290084"/>
                    <a:pt x="121518" y="290084"/>
                    <a:pt x="137369" y="251825"/>
                  </a:cubicBezTo>
                  <a:cubicBezTo>
                    <a:pt x="137369" y="251825"/>
                    <a:pt x="137369" y="251825"/>
                    <a:pt x="18492" y="251825"/>
                  </a:cubicBezTo>
                  <a:cubicBezTo>
                    <a:pt x="7925" y="251825"/>
                    <a:pt x="0" y="243909"/>
                    <a:pt x="0" y="234674"/>
                  </a:cubicBezTo>
                  <a:cubicBezTo>
                    <a:pt x="0" y="234674"/>
                    <a:pt x="0" y="234674"/>
                    <a:pt x="0" y="43376"/>
                  </a:cubicBezTo>
                  <a:cubicBezTo>
                    <a:pt x="0" y="34141"/>
                    <a:pt x="7925" y="24906"/>
                    <a:pt x="18492" y="24906"/>
                  </a:cubicBezTo>
                  <a:close/>
                  <a:moveTo>
                    <a:pt x="109666" y="1"/>
                  </a:moveTo>
                  <a:cubicBezTo>
                    <a:pt x="113718" y="21"/>
                    <a:pt x="119286" y="267"/>
                    <a:pt x="126932" y="267"/>
                  </a:cubicBezTo>
                  <a:cubicBezTo>
                    <a:pt x="134910" y="267"/>
                    <a:pt x="133580" y="10764"/>
                    <a:pt x="133580" y="18637"/>
                  </a:cubicBezTo>
                  <a:cubicBezTo>
                    <a:pt x="137569" y="19949"/>
                    <a:pt x="140229" y="21261"/>
                    <a:pt x="144218" y="22573"/>
                  </a:cubicBezTo>
                  <a:cubicBezTo>
                    <a:pt x="158845" y="6828"/>
                    <a:pt x="154855" y="8140"/>
                    <a:pt x="177460" y="29134"/>
                  </a:cubicBezTo>
                  <a:cubicBezTo>
                    <a:pt x="182779" y="35695"/>
                    <a:pt x="174801" y="40943"/>
                    <a:pt x="168152" y="47504"/>
                  </a:cubicBezTo>
                  <a:cubicBezTo>
                    <a:pt x="170812" y="50128"/>
                    <a:pt x="172142" y="54065"/>
                    <a:pt x="173471" y="58001"/>
                  </a:cubicBezTo>
                  <a:cubicBezTo>
                    <a:pt x="188098" y="58001"/>
                    <a:pt x="192087" y="55377"/>
                    <a:pt x="192087" y="67186"/>
                  </a:cubicBezTo>
                  <a:cubicBezTo>
                    <a:pt x="192087" y="67186"/>
                    <a:pt x="192087" y="67186"/>
                    <a:pt x="154855" y="82931"/>
                  </a:cubicBezTo>
                  <a:cubicBezTo>
                    <a:pt x="160174" y="58001"/>
                    <a:pt x="140229" y="35695"/>
                    <a:pt x="116294" y="35695"/>
                  </a:cubicBezTo>
                  <a:cubicBezTo>
                    <a:pt x="93689" y="35695"/>
                    <a:pt x="76403" y="52753"/>
                    <a:pt x="76403" y="75059"/>
                  </a:cubicBezTo>
                  <a:cubicBezTo>
                    <a:pt x="76403" y="88180"/>
                    <a:pt x="83052" y="101301"/>
                    <a:pt x="93689" y="107862"/>
                  </a:cubicBezTo>
                  <a:cubicBezTo>
                    <a:pt x="73744" y="117047"/>
                    <a:pt x="67095" y="118359"/>
                    <a:pt x="59117" y="124919"/>
                  </a:cubicBezTo>
                  <a:cubicBezTo>
                    <a:pt x="48479" y="114422"/>
                    <a:pt x="49809" y="115734"/>
                    <a:pt x="63106" y="102613"/>
                  </a:cubicBezTo>
                  <a:cubicBezTo>
                    <a:pt x="61776" y="98677"/>
                    <a:pt x="60447" y="96053"/>
                    <a:pt x="59117" y="92116"/>
                  </a:cubicBezTo>
                  <a:cubicBezTo>
                    <a:pt x="36512" y="92116"/>
                    <a:pt x="40501" y="94740"/>
                    <a:pt x="40501" y="63249"/>
                  </a:cubicBezTo>
                  <a:cubicBezTo>
                    <a:pt x="40501" y="55377"/>
                    <a:pt x="51139" y="58001"/>
                    <a:pt x="59117" y="58001"/>
                  </a:cubicBezTo>
                  <a:cubicBezTo>
                    <a:pt x="60447" y="54065"/>
                    <a:pt x="61776" y="50128"/>
                    <a:pt x="63106" y="47504"/>
                  </a:cubicBezTo>
                  <a:cubicBezTo>
                    <a:pt x="47150" y="31759"/>
                    <a:pt x="48479" y="35695"/>
                    <a:pt x="69755" y="14700"/>
                  </a:cubicBezTo>
                  <a:cubicBezTo>
                    <a:pt x="76403" y="8140"/>
                    <a:pt x="81722" y="17325"/>
                    <a:pt x="88370" y="22573"/>
                  </a:cubicBezTo>
                  <a:cubicBezTo>
                    <a:pt x="91030" y="21261"/>
                    <a:pt x="95019" y="19949"/>
                    <a:pt x="99008" y="18637"/>
                  </a:cubicBezTo>
                  <a:cubicBezTo>
                    <a:pt x="99008" y="1907"/>
                    <a:pt x="97512" y="-61"/>
                    <a:pt x="109666" y="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851619" y="4358351"/>
            <a:ext cx="4874849" cy="783308"/>
            <a:chOff x="2291702" y="1996460"/>
            <a:chExt cx="4874849" cy="783308"/>
          </a:xfrm>
        </p:grpSpPr>
        <p:sp>
          <p:nvSpPr>
            <p:cNvPr id="69" name="TextBox 11"/>
            <p:cNvSpPr txBox="1"/>
            <p:nvPr/>
          </p:nvSpPr>
          <p:spPr>
            <a:xfrm>
              <a:off x="2291702" y="2336570"/>
              <a:ext cx="4874849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</a:rPr>
                <a:t>A complex idea can be conveyed with just a single still image, namely making it possible to absorb large amounts of data quickly.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tr-TR" altLang="zh-CN" kern="0" dirty="0">
                  <a:solidFill>
                    <a:prstClr val="white"/>
                  </a:solidFill>
                </a:rPr>
                <a:t>NOTE HERE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1" name="TextBox 11"/>
          <p:cNvSpPr txBox="1"/>
          <p:nvPr/>
        </p:nvSpPr>
        <p:spPr>
          <a:xfrm>
            <a:off x="2047556" y="2159598"/>
            <a:ext cx="35895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120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150000"/>
              </a:lnSpc>
              <a:defRPr/>
            </a:pPr>
            <a:r>
              <a:rPr lang="en-US" altLang="zh-CN" kern="0" dirty="0">
                <a:solidFill>
                  <a:prstClr val="white"/>
                </a:solidFill>
              </a:rPr>
              <a:t>We hope that this template will return to you as a time, money and reputation.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502335" y="550669"/>
            <a:ext cx="2847066" cy="643894"/>
            <a:chOff x="4672467" y="550669"/>
            <a:chExt cx="2847066" cy="643894"/>
          </a:xfrm>
        </p:grpSpPr>
        <p:sp>
          <p:nvSpPr>
            <p:cNvPr id="73" name="矩形 72"/>
            <p:cNvSpPr/>
            <p:nvPr/>
          </p:nvSpPr>
          <p:spPr>
            <a:xfrm>
              <a:off x="4813227" y="550669"/>
              <a:ext cx="2565546" cy="64389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75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76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10836725" y="6308725"/>
            <a:ext cx="620861" cy="259333"/>
            <a:chOff x="9991936" y="2705194"/>
            <a:chExt cx="620861" cy="259333"/>
          </a:xfrm>
        </p:grpSpPr>
        <p:sp>
          <p:nvSpPr>
            <p:cNvPr id="78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79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5771922"/>
      </p:ext>
    </p:extLst>
  </p:cSld>
  <p:clrMapOvr>
    <a:masterClrMapping/>
  </p:clrMapOvr>
  <p:transition spd="slow" advClick="0" advTm="317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1423356" y="2821740"/>
            <a:ext cx="2109611" cy="1298221"/>
            <a:chOff x="1314450" y="2089107"/>
            <a:chExt cx="1582208" cy="973666"/>
          </a:xfrm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>
              <a:off x="1314450" y="2089107"/>
              <a:ext cx="1582208" cy="973666"/>
            </a:xfrm>
            <a:custGeom>
              <a:avLst/>
              <a:gdLst>
                <a:gd name="T0" fmla="*/ 1232 w 1300"/>
                <a:gd name="T1" fmla="*/ 622 h 800"/>
                <a:gd name="T2" fmla="*/ 1232 w 1300"/>
                <a:gd name="T3" fmla="*/ 590 h 800"/>
                <a:gd name="T4" fmla="*/ 1226 w 1300"/>
                <a:gd name="T5" fmla="*/ 528 h 800"/>
                <a:gd name="T6" fmla="*/ 1212 w 1300"/>
                <a:gd name="T7" fmla="*/ 468 h 800"/>
                <a:gd name="T8" fmla="*/ 1194 w 1300"/>
                <a:gd name="T9" fmla="*/ 408 h 800"/>
                <a:gd name="T10" fmla="*/ 1170 w 1300"/>
                <a:gd name="T11" fmla="*/ 354 h 800"/>
                <a:gd name="T12" fmla="*/ 1142 w 1300"/>
                <a:gd name="T13" fmla="*/ 300 h 800"/>
                <a:gd name="T14" fmla="*/ 1108 w 1300"/>
                <a:gd name="T15" fmla="*/ 250 h 800"/>
                <a:gd name="T16" fmla="*/ 1070 w 1300"/>
                <a:gd name="T17" fmla="*/ 204 h 800"/>
                <a:gd name="T18" fmla="*/ 1028 w 1300"/>
                <a:gd name="T19" fmla="*/ 162 h 800"/>
                <a:gd name="T20" fmla="*/ 982 w 1300"/>
                <a:gd name="T21" fmla="*/ 124 h 800"/>
                <a:gd name="T22" fmla="*/ 932 w 1300"/>
                <a:gd name="T23" fmla="*/ 90 h 800"/>
                <a:gd name="T24" fmla="*/ 880 w 1300"/>
                <a:gd name="T25" fmla="*/ 62 h 800"/>
                <a:gd name="T26" fmla="*/ 824 w 1300"/>
                <a:gd name="T27" fmla="*/ 38 h 800"/>
                <a:gd name="T28" fmla="*/ 766 w 1300"/>
                <a:gd name="T29" fmla="*/ 20 h 800"/>
                <a:gd name="T30" fmla="*/ 704 w 1300"/>
                <a:gd name="T31" fmla="*/ 8 h 800"/>
                <a:gd name="T32" fmla="*/ 642 w 1300"/>
                <a:gd name="T33" fmla="*/ 2 h 800"/>
                <a:gd name="T34" fmla="*/ 610 w 1300"/>
                <a:gd name="T35" fmla="*/ 0 h 800"/>
                <a:gd name="T36" fmla="*/ 556 w 1300"/>
                <a:gd name="T37" fmla="*/ 4 h 800"/>
                <a:gd name="T38" fmla="*/ 450 w 1300"/>
                <a:gd name="T39" fmla="*/ 22 h 800"/>
                <a:gd name="T40" fmla="*/ 350 w 1300"/>
                <a:gd name="T41" fmla="*/ 58 h 800"/>
                <a:gd name="T42" fmla="*/ 260 w 1300"/>
                <a:gd name="T43" fmla="*/ 110 h 800"/>
                <a:gd name="T44" fmla="*/ 180 w 1300"/>
                <a:gd name="T45" fmla="*/ 174 h 800"/>
                <a:gd name="T46" fmla="*/ 110 w 1300"/>
                <a:gd name="T47" fmla="*/ 252 h 800"/>
                <a:gd name="T48" fmla="*/ 56 w 1300"/>
                <a:gd name="T49" fmla="*/ 340 h 800"/>
                <a:gd name="T50" fmla="*/ 16 w 1300"/>
                <a:gd name="T51" fmla="*/ 438 h 800"/>
                <a:gd name="T52" fmla="*/ 2 w 1300"/>
                <a:gd name="T53" fmla="*/ 490 h 800"/>
                <a:gd name="T54" fmla="*/ 0 w 1300"/>
                <a:gd name="T55" fmla="*/ 514 h 800"/>
                <a:gd name="T56" fmla="*/ 4 w 1300"/>
                <a:gd name="T57" fmla="*/ 540 h 800"/>
                <a:gd name="T58" fmla="*/ 12 w 1300"/>
                <a:gd name="T59" fmla="*/ 562 h 800"/>
                <a:gd name="T60" fmla="*/ 24 w 1300"/>
                <a:gd name="T61" fmla="*/ 582 h 800"/>
                <a:gd name="T62" fmla="*/ 42 w 1300"/>
                <a:gd name="T63" fmla="*/ 598 h 800"/>
                <a:gd name="T64" fmla="*/ 62 w 1300"/>
                <a:gd name="T65" fmla="*/ 612 h 800"/>
                <a:gd name="T66" fmla="*/ 84 w 1300"/>
                <a:gd name="T67" fmla="*/ 620 h 800"/>
                <a:gd name="T68" fmla="*/ 110 w 1300"/>
                <a:gd name="T69" fmla="*/ 622 h 800"/>
                <a:gd name="T70" fmla="*/ 110 w 1300"/>
                <a:gd name="T71" fmla="*/ 622 h 800"/>
                <a:gd name="T72" fmla="*/ 146 w 1300"/>
                <a:gd name="T73" fmla="*/ 616 h 800"/>
                <a:gd name="T74" fmla="*/ 178 w 1300"/>
                <a:gd name="T75" fmla="*/ 598 h 800"/>
                <a:gd name="T76" fmla="*/ 202 w 1300"/>
                <a:gd name="T77" fmla="*/ 572 h 800"/>
                <a:gd name="T78" fmla="*/ 216 w 1300"/>
                <a:gd name="T79" fmla="*/ 536 h 800"/>
                <a:gd name="T80" fmla="*/ 226 w 1300"/>
                <a:gd name="T81" fmla="*/ 504 h 800"/>
                <a:gd name="T82" fmla="*/ 252 w 1300"/>
                <a:gd name="T83" fmla="*/ 440 h 800"/>
                <a:gd name="T84" fmla="*/ 286 w 1300"/>
                <a:gd name="T85" fmla="*/ 382 h 800"/>
                <a:gd name="T86" fmla="*/ 330 w 1300"/>
                <a:gd name="T87" fmla="*/ 332 h 800"/>
                <a:gd name="T88" fmla="*/ 382 w 1300"/>
                <a:gd name="T89" fmla="*/ 290 h 800"/>
                <a:gd name="T90" fmla="*/ 442 w 1300"/>
                <a:gd name="T91" fmla="*/ 256 h 800"/>
                <a:gd name="T92" fmla="*/ 506 w 1300"/>
                <a:gd name="T93" fmla="*/ 234 h 800"/>
                <a:gd name="T94" fmla="*/ 574 w 1300"/>
                <a:gd name="T95" fmla="*/ 222 h 800"/>
                <a:gd name="T96" fmla="*/ 610 w 1300"/>
                <a:gd name="T97" fmla="*/ 220 h 800"/>
                <a:gd name="T98" fmla="*/ 692 w 1300"/>
                <a:gd name="T99" fmla="*/ 228 h 800"/>
                <a:gd name="T100" fmla="*/ 768 w 1300"/>
                <a:gd name="T101" fmla="*/ 252 h 800"/>
                <a:gd name="T102" fmla="*/ 836 w 1300"/>
                <a:gd name="T103" fmla="*/ 288 h 800"/>
                <a:gd name="T104" fmla="*/ 896 w 1300"/>
                <a:gd name="T105" fmla="*/ 338 h 800"/>
                <a:gd name="T106" fmla="*/ 944 w 1300"/>
                <a:gd name="T107" fmla="*/ 398 h 800"/>
                <a:gd name="T108" fmla="*/ 982 w 1300"/>
                <a:gd name="T109" fmla="*/ 466 h 800"/>
                <a:gd name="T110" fmla="*/ 1006 w 1300"/>
                <a:gd name="T111" fmla="*/ 542 h 800"/>
                <a:gd name="T112" fmla="*/ 1014 w 1300"/>
                <a:gd name="T113" fmla="*/ 622 h 800"/>
                <a:gd name="T114" fmla="*/ 944 w 1300"/>
                <a:gd name="T115" fmla="*/ 622 h 800"/>
                <a:gd name="T116" fmla="*/ 1300 w 1300"/>
                <a:gd name="T117" fmla="*/ 622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0" h="800">
                  <a:moveTo>
                    <a:pt x="1232" y="622"/>
                  </a:moveTo>
                  <a:lnTo>
                    <a:pt x="1232" y="622"/>
                  </a:lnTo>
                  <a:lnTo>
                    <a:pt x="1232" y="622"/>
                  </a:lnTo>
                  <a:lnTo>
                    <a:pt x="1232" y="590"/>
                  </a:lnTo>
                  <a:lnTo>
                    <a:pt x="1230" y="558"/>
                  </a:lnTo>
                  <a:lnTo>
                    <a:pt x="1226" y="528"/>
                  </a:lnTo>
                  <a:lnTo>
                    <a:pt x="1220" y="498"/>
                  </a:lnTo>
                  <a:lnTo>
                    <a:pt x="1212" y="468"/>
                  </a:lnTo>
                  <a:lnTo>
                    <a:pt x="1204" y="438"/>
                  </a:lnTo>
                  <a:lnTo>
                    <a:pt x="1194" y="408"/>
                  </a:lnTo>
                  <a:lnTo>
                    <a:pt x="1184" y="380"/>
                  </a:lnTo>
                  <a:lnTo>
                    <a:pt x="1170" y="354"/>
                  </a:lnTo>
                  <a:lnTo>
                    <a:pt x="1158" y="326"/>
                  </a:lnTo>
                  <a:lnTo>
                    <a:pt x="1142" y="300"/>
                  </a:lnTo>
                  <a:lnTo>
                    <a:pt x="1126" y="276"/>
                  </a:lnTo>
                  <a:lnTo>
                    <a:pt x="1108" y="250"/>
                  </a:lnTo>
                  <a:lnTo>
                    <a:pt x="1090" y="228"/>
                  </a:lnTo>
                  <a:lnTo>
                    <a:pt x="1070" y="204"/>
                  </a:lnTo>
                  <a:lnTo>
                    <a:pt x="1050" y="182"/>
                  </a:lnTo>
                  <a:lnTo>
                    <a:pt x="1028" y="162"/>
                  </a:lnTo>
                  <a:lnTo>
                    <a:pt x="1006" y="142"/>
                  </a:lnTo>
                  <a:lnTo>
                    <a:pt x="982" y="124"/>
                  </a:lnTo>
                  <a:lnTo>
                    <a:pt x="958" y="106"/>
                  </a:lnTo>
                  <a:lnTo>
                    <a:pt x="932" y="90"/>
                  </a:lnTo>
                  <a:lnTo>
                    <a:pt x="906" y="76"/>
                  </a:lnTo>
                  <a:lnTo>
                    <a:pt x="880" y="62"/>
                  </a:lnTo>
                  <a:lnTo>
                    <a:pt x="852" y="50"/>
                  </a:lnTo>
                  <a:lnTo>
                    <a:pt x="824" y="38"/>
                  </a:lnTo>
                  <a:lnTo>
                    <a:pt x="796" y="28"/>
                  </a:lnTo>
                  <a:lnTo>
                    <a:pt x="766" y="20"/>
                  </a:lnTo>
                  <a:lnTo>
                    <a:pt x="736" y="14"/>
                  </a:lnTo>
                  <a:lnTo>
                    <a:pt x="704" y="8"/>
                  </a:lnTo>
                  <a:lnTo>
                    <a:pt x="674" y="4"/>
                  </a:lnTo>
                  <a:lnTo>
                    <a:pt x="642" y="2"/>
                  </a:lnTo>
                  <a:lnTo>
                    <a:pt x="610" y="0"/>
                  </a:lnTo>
                  <a:lnTo>
                    <a:pt x="610" y="0"/>
                  </a:lnTo>
                  <a:lnTo>
                    <a:pt x="582" y="2"/>
                  </a:lnTo>
                  <a:lnTo>
                    <a:pt x="556" y="4"/>
                  </a:lnTo>
                  <a:lnTo>
                    <a:pt x="502" y="10"/>
                  </a:lnTo>
                  <a:lnTo>
                    <a:pt x="450" y="22"/>
                  </a:lnTo>
                  <a:lnTo>
                    <a:pt x="398" y="38"/>
                  </a:lnTo>
                  <a:lnTo>
                    <a:pt x="350" y="58"/>
                  </a:lnTo>
                  <a:lnTo>
                    <a:pt x="304" y="82"/>
                  </a:lnTo>
                  <a:lnTo>
                    <a:pt x="260" y="110"/>
                  </a:lnTo>
                  <a:lnTo>
                    <a:pt x="218" y="140"/>
                  </a:lnTo>
                  <a:lnTo>
                    <a:pt x="180" y="174"/>
                  </a:lnTo>
                  <a:lnTo>
                    <a:pt x="144" y="212"/>
                  </a:lnTo>
                  <a:lnTo>
                    <a:pt x="110" y="252"/>
                  </a:lnTo>
                  <a:lnTo>
                    <a:pt x="82" y="296"/>
                  </a:lnTo>
                  <a:lnTo>
                    <a:pt x="56" y="340"/>
                  </a:lnTo>
                  <a:lnTo>
                    <a:pt x="34" y="388"/>
                  </a:lnTo>
                  <a:lnTo>
                    <a:pt x="16" y="438"/>
                  </a:lnTo>
                  <a:lnTo>
                    <a:pt x="2" y="490"/>
                  </a:lnTo>
                  <a:lnTo>
                    <a:pt x="2" y="490"/>
                  </a:lnTo>
                  <a:lnTo>
                    <a:pt x="0" y="502"/>
                  </a:lnTo>
                  <a:lnTo>
                    <a:pt x="0" y="514"/>
                  </a:lnTo>
                  <a:lnTo>
                    <a:pt x="2" y="528"/>
                  </a:lnTo>
                  <a:lnTo>
                    <a:pt x="4" y="540"/>
                  </a:lnTo>
                  <a:lnTo>
                    <a:pt x="6" y="550"/>
                  </a:lnTo>
                  <a:lnTo>
                    <a:pt x="12" y="562"/>
                  </a:lnTo>
                  <a:lnTo>
                    <a:pt x="18" y="572"/>
                  </a:lnTo>
                  <a:lnTo>
                    <a:pt x="24" y="582"/>
                  </a:lnTo>
                  <a:lnTo>
                    <a:pt x="32" y="590"/>
                  </a:lnTo>
                  <a:lnTo>
                    <a:pt x="42" y="598"/>
                  </a:lnTo>
                  <a:lnTo>
                    <a:pt x="52" y="606"/>
                  </a:lnTo>
                  <a:lnTo>
                    <a:pt x="62" y="612"/>
                  </a:lnTo>
                  <a:lnTo>
                    <a:pt x="72" y="616"/>
                  </a:lnTo>
                  <a:lnTo>
                    <a:pt x="84" y="620"/>
                  </a:lnTo>
                  <a:lnTo>
                    <a:pt x="96" y="622"/>
                  </a:lnTo>
                  <a:lnTo>
                    <a:pt x="110" y="622"/>
                  </a:lnTo>
                  <a:lnTo>
                    <a:pt x="110" y="622"/>
                  </a:lnTo>
                  <a:lnTo>
                    <a:pt x="110" y="622"/>
                  </a:lnTo>
                  <a:lnTo>
                    <a:pt x="128" y="620"/>
                  </a:lnTo>
                  <a:lnTo>
                    <a:pt x="146" y="616"/>
                  </a:lnTo>
                  <a:lnTo>
                    <a:pt x="164" y="608"/>
                  </a:lnTo>
                  <a:lnTo>
                    <a:pt x="178" y="598"/>
                  </a:lnTo>
                  <a:lnTo>
                    <a:pt x="192" y="586"/>
                  </a:lnTo>
                  <a:lnTo>
                    <a:pt x="202" y="572"/>
                  </a:lnTo>
                  <a:lnTo>
                    <a:pt x="212" y="554"/>
                  </a:lnTo>
                  <a:lnTo>
                    <a:pt x="216" y="536"/>
                  </a:lnTo>
                  <a:lnTo>
                    <a:pt x="216" y="536"/>
                  </a:lnTo>
                  <a:lnTo>
                    <a:pt x="226" y="504"/>
                  </a:lnTo>
                  <a:lnTo>
                    <a:pt x="238" y="472"/>
                  </a:lnTo>
                  <a:lnTo>
                    <a:pt x="252" y="440"/>
                  </a:lnTo>
                  <a:lnTo>
                    <a:pt x="268" y="410"/>
                  </a:lnTo>
                  <a:lnTo>
                    <a:pt x="286" y="382"/>
                  </a:lnTo>
                  <a:lnTo>
                    <a:pt x="308" y="356"/>
                  </a:lnTo>
                  <a:lnTo>
                    <a:pt x="330" y="332"/>
                  </a:lnTo>
                  <a:lnTo>
                    <a:pt x="356" y="310"/>
                  </a:lnTo>
                  <a:lnTo>
                    <a:pt x="382" y="290"/>
                  </a:lnTo>
                  <a:lnTo>
                    <a:pt x="412" y="272"/>
                  </a:lnTo>
                  <a:lnTo>
                    <a:pt x="442" y="256"/>
                  </a:lnTo>
                  <a:lnTo>
                    <a:pt x="474" y="244"/>
                  </a:lnTo>
                  <a:lnTo>
                    <a:pt x="506" y="234"/>
                  </a:lnTo>
                  <a:lnTo>
                    <a:pt x="540" y="226"/>
                  </a:lnTo>
                  <a:lnTo>
                    <a:pt x="574" y="222"/>
                  </a:lnTo>
                  <a:lnTo>
                    <a:pt x="610" y="220"/>
                  </a:lnTo>
                  <a:lnTo>
                    <a:pt x="610" y="220"/>
                  </a:lnTo>
                  <a:lnTo>
                    <a:pt x="652" y="222"/>
                  </a:lnTo>
                  <a:lnTo>
                    <a:pt x="692" y="228"/>
                  </a:lnTo>
                  <a:lnTo>
                    <a:pt x="730" y="238"/>
                  </a:lnTo>
                  <a:lnTo>
                    <a:pt x="768" y="252"/>
                  </a:lnTo>
                  <a:lnTo>
                    <a:pt x="802" y="268"/>
                  </a:lnTo>
                  <a:lnTo>
                    <a:pt x="836" y="288"/>
                  </a:lnTo>
                  <a:lnTo>
                    <a:pt x="866" y="312"/>
                  </a:lnTo>
                  <a:lnTo>
                    <a:pt x="896" y="338"/>
                  </a:lnTo>
                  <a:lnTo>
                    <a:pt x="922" y="366"/>
                  </a:lnTo>
                  <a:lnTo>
                    <a:pt x="944" y="398"/>
                  </a:lnTo>
                  <a:lnTo>
                    <a:pt x="964" y="430"/>
                  </a:lnTo>
                  <a:lnTo>
                    <a:pt x="982" y="466"/>
                  </a:lnTo>
                  <a:lnTo>
                    <a:pt x="996" y="502"/>
                  </a:lnTo>
                  <a:lnTo>
                    <a:pt x="1006" y="542"/>
                  </a:lnTo>
                  <a:lnTo>
                    <a:pt x="1012" y="582"/>
                  </a:lnTo>
                  <a:lnTo>
                    <a:pt x="1014" y="622"/>
                  </a:lnTo>
                  <a:lnTo>
                    <a:pt x="1014" y="622"/>
                  </a:lnTo>
                  <a:lnTo>
                    <a:pt x="944" y="622"/>
                  </a:lnTo>
                  <a:lnTo>
                    <a:pt x="1122" y="800"/>
                  </a:lnTo>
                  <a:lnTo>
                    <a:pt x="1300" y="622"/>
                  </a:lnTo>
                  <a:lnTo>
                    <a:pt x="1232" y="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矩形 45"/>
            <p:cNvSpPr/>
            <p:nvPr/>
          </p:nvSpPr>
          <p:spPr>
            <a:xfrm>
              <a:off x="1541795" y="2257427"/>
              <a:ext cx="1039480" cy="782232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  <a:gd name="connsiteX0" fmla="*/ 160959 w 1972949"/>
                <a:gd name="connsiteY0" fmla="*/ 35768 h 250784"/>
                <a:gd name="connsiteX1" fmla="*/ 1972949 w 1972949"/>
                <a:gd name="connsiteY1" fmla="*/ 21481 h 250784"/>
                <a:gd name="connsiteX2" fmla="*/ 1784830 w 1972949"/>
                <a:gd name="connsiteY2" fmla="*/ 250784 h 250784"/>
                <a:gd name="connsiteX3" fmla="*/ 272878 w 1972949"/>
                <a:gd name="connsiteY3" fmla="*/ 250784 h 250784"/>
                <a:gd name="connsiteX4" fmla="*/ 160959 w 1972949"/>
                <a:gd name="connsiteY4" fmla="*/ 35768 h 250784"/>
                <a:gd name="connsiteX0" fmla="*/ 160959 w 1974753"/>
                <a:gd name="connsiteY0" fmla="*/ 53432 h 268448"/>
                <a:gd name="connsiteX1" fmla="*/ 1972949 w 1974753"/>
                <a:gd name="connsiteY1" fmla="*/ 39145 h 268448"/>
                <a:gd name="connsiteX2" fmla="*/ 1784830 w 1974753"/>
                <a:gd name="connsiteY2" fmla="*/ 268448 h 268448"/>
                <a:gd name="connsiteX3" fmla="*/ 272878 w 1974753"/>
                <a:gd name="connsiteY3" fmla="*/ 268448 h 268448"/>
                <a:gd name="connsiteX4" fmla="*/ 160959 w 1974753"/>
                <a:gd name="connsiteY4" fmla="*/ 53432 h 268448"/>
                <a:gd name="connsiteX0" fmla="*/ 160959 w 1974751"/>
                <a:gd name="connsiteY0" fmla="*/ 53432 h 311846"/>
                <a:gd name="connsiteX1" fmla="*/ 1972949 w 1974751"/>
                <a:gd name="connsiteY1" fmla="*/ 39145 h 311846"/>
                <a:gd name="connsiteX2" fmla="*/ 1784830 w 1974751"/>
                <a:gd name="connsiteY2" fmla="*/ 268448 h 311846"/>
                <a:gd name="connsiteX3" fmla="*/ 272878 w 1974751"/>
                <a:gd name="connsiteY3" fmla="*/ 268448 h 311846"/>
                <a:gd name="connsiteX4" fmla="*/ 160959 w 1974751"/>
                <a:gd name="connsiteY4" fmla="*/ 53432 h 311846"/>
                <a:gd name="connsiteX0" fmla="*/ 160959 w 1974753"/>
                <a:gd name="connsiteY0" fmla="*/ 53432 h 296225"/>
                <a:gd name="connsiteX1" fmla="*/ 1972949 w 1974753"/>
                <a:gd name="connsiteY1" fmla="*/ 39145 h 296225"/>
                <a:gd name="connsiteX2" fmla="*/ 1784830 w 1974753"/>
                <a:gd name="connsiteY2" fmla="*/ 268448 h 296225"/>
                <a:gd name="connsiteX3" fmla="*/ 272878 w 1974753"/>
                <a:gd name="connsiteY3" fmla="*/ 268448 h 296225"/>
                <a:gd name="connsiteX4" fmla="*/ 160959 w 1974753"/>
                <a:gd name="connsiteY4" fmla="*/ 53432 h 296225"/>
                <a:gd name="connsiteX0" fmla="*/ 122914 w 1936615"/>
                <a:gd name="connsiteY0" fmla="*/ 119803 h 362596"/>
                <a:gd name="connsiteX1" fmla="*/ 1934904 w 1936615"/>
                <a:gd name="connsiteY1" fmla="*/ 105516 h 362596"/>
                <a:gd name="connsiteX2" fmla="*/ 1746785 w 1936615"/>
                <a:gd name="connsiteY2" fmla="*/ 334819 h 362596"/>
                <a:gd name="connsiteX3" fmla="*/ 234833 w 1936615"/>
                <a:gd name="connsiteY3" fmla="*/ 334819 h 362596"/>
                <a:gd name="connsiteX4" fmla="*/ 122914 w 1936615"/>
                <a:gd name="connsiteY4" fmla="*/ 119803 h 362596"/>
                <a:gd name="connsiteX0" fmla="*/ 122914 w 2121812"/>
                <a:gd name="connsiteY0" fmla="*/ 177507 h 420300"/>
                <a:gd name="connsiteX1" fmla="*/ 1934904 w 2121812"/>
                <a:gd name="connsiteY1" fmla="*/ 163220 h 420300"/>
                <a:gd name="connsiteX2" fmla="*/ 1746785 w 2121812"/>
                <a:gd name="connsiteY2" fmla="*/ 392523 h 420300"/>
                <a:gd name="connsiteX3" fmla="*/ 234833 w 2121812"/>
                <a:gd name="connsiteY3" fmla="*/ 392523 h 420300"/>
                <a:gd name="connsiteX4" fmla="*/ 122914 w 2121812"/>
                <a:gd name="connsiteY4" fmla="*/ 177507 h 420300"/>
                <a:gd name="connsiteX0" fmla="*/ 121667 w 2160596"/>
                <a:gd name="connsiteY0" fmla="*/ 142002 h 750303"/>
                <a:gd name="connsiteX1" fmla="*/ 1933657 w 2160596"/>
                <a:gd name="connsiteY1" fmla="*/ 127715 h 750303"/>
                <a:gd name="connsiteX2" fmla="*/ 1745538 w 2160596"/>
                <a:gd name="connsiteY2" fmla="*/ 357018 h 750303"/>
                <a:gd name="connsiteX3" fmla="*/ 340073 w 2160596"/>
                <a:gd name="connsiteY3" fmla="*/ 747543 h 750303"/>
                <a:gd name="connsiteX4" fmla="*/ 121667 w 2160596"/>
                <a:gd name="connsiteY4" fmla="*/ 142002 h 750303"/>
                <a:gd name="connsiteX0" fmla="*/ 126823 w 2128132"/>
                <a:gd name="connsiteY0" fmla="*/ 80912 h 739617"/>
                <a:gd name="connsiteX1" fmla="*/ 1938813 w 2128132"/>
                <a:gd name="connsiteY1" fmla="*/ 66625 h 739617"/>
                <a:gd name="connsiteX2" fmla="*/ 1892677 w 2128132"/>
                <a:gd name="connsiteY2" fmla="*/ 638828 h 739617"/>
                <a:gd name="connsiteX3" fmla="*/ 345229 w 2128132"/>
                <a:gd name="connsiteY3" fmla="*/ 686453 h 739617"/>
                <a:gd name="connsiteX4" fmla="*/ 126823 w 2128132"/>
                <a:gd name="connsiteY4" fmla="*/ 80912 h 739617"/>
                <a:gd name="connsiteX0" fmla="*/ 150487 w 2151798"/>
                <a:gd name="connsiteY0" fmla="*/ 138337 h 797042"/>
                <a:gd name="connsiteX1" fmla="*/ 1962477 w 2151798"/>
                <a:gd name="connsiteY1" fmla="*/ 124050 h 797042"/>
                <a:gd name="connsiteX2" fmla="*/ 1916341 w 2151798"/>
                <a:gd name="connsiteY2" fmla="*/ 696253 h 797042"/>
                <a:gd name="connsiteX3" fmla="*/ 368893 w 2151798"/>
                <a:gd name="connsiteY3" fmla="*/ 743878 h 797042"/>
                <a:gd name="connsiteX4" fmla="*/ 150487 w 2151798"/>
                <a:gd name="connsiteY4" fmla="*/ 138337 h 797042"/>
                <a:gd name="connsiteX0" fmla="*/ 163275 w 2107709"/>
                <a:gd name="connsiteY0" fmla="*/ 120535 h 845635"/>
                <a:gd name="connsiteX1" fmla="*/ 1922021 w 2107709"/>
                <a:gd name="connsiteY1" fmla="*/ 168160 h 845635"/>
                <a:gd name="connsiteX2" fmla="*/ 1875885 w 2107709"/>
                <a:gd name="connsiteY2" fmla="*/ 740363 h 845635"/>
                <a:gd name="connsiteX3" fmla="*/ 328437 w 2107709"/>
                <a:gd name="connsiteY3" fmla="*/ 787988 h 845635"/>
                <a:gd name="connsiteX4" fmla="*/ 163275 w 2107709"/>
                <a:gd name="connsiteY4" fmla="*/ 120535 h 845635"/>
                <a:gd name="connsiteX0" fmla="*/ 163275 w 2186152"/>
                <a:gd name="connsiteY0" fmla="*/ 187705 h 912805"/>
                <a:gd name="connsiteX1" fmla="*/ 1922021 w 2186152"/>
                <a:gd name="connsiteY1" fmla="*/ 235330 h 912805"/>
                <a:gd name="connsiteX2" fmla="*/ 1875885 w 2186152"/>
                <a:gd name="connsiteY2" fmla="*/ 807533 h 912805"/>
                <a:gd name="connsiteX3" fmla="*/ 328437 w 2186152"/>
                <a:gd name="connsiteY3" fmla="*/ 855158 h 912805"/>
                <a:gd name="connsiteX4" fmla="*/ 163275 w 2186152"/>
                <a:gd name="connsiteY4" fmla="*/ 187705 h 912805"/>
                <a:gd name="connsiteX0" fmla="*/ 163275 w 2137129"/>
                <a:gd name="connsiteY0" fmla="*/ 189457 h 914557"/>
                <a:gd name="connsiteX1" fmla="*/ 1922021 w 2137129"/>
                <a:gd name="connsiteY1" fmla="*/ 237082 h 914557"/>
                <a:gd name="connsiteX2" fmla="*/ 1875885 w 2137129"/>
                <a:gd name="connsiteY2" fmla="*/ 809285 h 914557"/>
                <a:gd name="connsiteX3" fmla="*/ 328437 w 2137129"/>
                <a:gd name="connsiteY3" fmla="*/ 856910 h 914557"/>
                <a:gd name="connsiteX4" fmla="*/ 163275 w 2137129"/>
                <a:gd name="connsiteY4" fmla="*/ 189457 h 914557"/>
                <a:gd name="connsiteX0" fmla="*/ 186821 w 2685834"/>
                <a:gd name="connsiteY0" fmla="*/ 142129 h 867451"/>
                <a:gd name="connsiteX1" fmla="*/ 2584491 w 2685834"/>
                <a:gd name="connsiteY1" fmla="*/ 184991 h 867451"/>
                <a:gd name="connsiteX2" fmla="*/ 1899431 w 2685834"/>
                <a:gd name="connsiteY2" fmla="*/ 761957 h 867451"/>
                <a:gd name="connsiteX3" fmla="*/ 351983 w 2685834"/>
                <a:gd name="connsiteY3" fmla="*/ 809582 h 867451"/>
                <a:gd name="connsiteX4" fmla="*/ 186821 w 2685834"/>
                <a:gd name="connsiteY4" fmla="*/ 142129 h 867451"/>
                <a:gd name="connsiteX0" fmla="*/ 186821 w 2756339"/>
                <a:gd name="connsiteY0" fmla="*/ 201141 h 926463"/>
                <a:gd name="connsiteX1" fmla="*/ 2584491 w 2756339"/>
                <a:gd name="connsiteY1" fmla="*/ 244003 h 926463"/>
                <a:gd name="connsiteX2" fmla="*/ 1899431 w 2756339"/>
                <a:gd name="connsiteY2" fmla="*/ 820969 h 926463"/>
                <a:gd name="connsiteX3" fmla="*/ 351983 w 2756339"/>
                <a:gd name="connsiteY3" fmla="*/ 868594 h 926463"/>
                <a:gd name="connsiteX4" fmla="*/ 186821 w 2756339"/>
                <a:gd name="connsiteY4" fmla="*/ 201141 h 926463"/>
                <a:gd name="connsiteX0" fmla="*/ 198603 w 2768122"/>
                <a:gd name="connsiteY0" fmla="*/ 284982 h 1010304"/>
                <a:gd name="connsiteX1" fmla="*/ 2596273 w 2768122"/>
                <a:gd name="connsiteY1" fmla="*/ 327844 h 1010304"/>
                <a:gd name="connsiteX2" fmla="*/ 1911213 w 2768122"/>
                <a:gd name="connsiteY2" fmla="*/ 904810 h 1010304"/>
                <a:gd name="connsiteX3" fmla="*/ 363765 w 2768122"/>
                <a:gd name="connsiteY3" fmla="*/ 952435 h 1010304"/>
                <a:gd name="connsiteX4" fmla="*/ 198603 w 2768122"/>
                <a:gd name="connsiteY4" fmla="*/ 284982 h 1010304"/>
                <a:gd name="connsiteX0" fmla="*/ 229193 w 2627166"/>
                <a:gd name="connsiteY0" fmla="*/ 172727 h 840252"/>
                <a:gd name="connsiteX1" fmla="*/ 2626863 w 2627166"/>
                <a:gd name="connsiteY1" fmla="*/ 215589 h 840252"/>
                <a:gd name="connsiteX2" fmla="*/ 394355 w 2627166"/>
                <a:gd name="connsiteY2" fmla="*/ 840180 h 840252"/>
                <a:gd name="connsiteX3" fmla="*/ 229193 w 2627166"/>
                <a:gd name="connsiteY3" fmla="*/ 172727 h 840252"/>
                <a:gd name="connsiteX0" fmla="*/ 0 w 2397670"/>
                <a:gd name="connsiteY0" fmla="*/ 172727 h 215589"/>
                <a:gd name="connsiteX1" fmla="*/ 2397670 w 2397670"/>
                <a:gd name="connsiteY1" fmla="*/ 215589 h 215589"/>
                <a:gd name="connsiteX2" fmla="*/ 0 w 2397670"/>
                <a:gd name="connsiteY2" fmla="*/ 172727 h 215589"/>
                <a:gd name="connsiteX0" fmla="*/ 0 w 2388797"/>
                <a:gd name="connsiteY0" fmla="*/ 176263 h 176263"/>
                <a:gd name="connsiteX1" fmla="*/ 2388797 w 2388797"/>
                <a:gd name="connsiteY1" fmla="*/ 114350 h 176263"/>
                <a:gd name="connsiteX2" fmla="*/ 0 w 2388797"/>
                <a:gd name="connsiteY2" fmla="*/ 176263 h 176263"/>
                <a:gd name="connsiteX0" fmla="*/ 0 w 2388797"/>
                <a:gd name="connsiteY0" fmla="*/ 168967 h 168967"/>
                <a:gd name="connsiteX1" fmla="*/ 2388797 w 2388797"/>
                <a:gd name="connsiteY1" fmla="*/ 130867 h 168967"/>
                <a:gd name="connsiteX2" fmla="*/ 0 w 2388797"/>
                <a:gd name="connsiteY2" fmla="*/ 168967 h 168967"/>
                <a:gd name="connsiteX0" fmla="*/ 98544 w 2487341"/>
                <a:gd name="connsiteY0" fmla="*/ 287217 h 557332"/>
                <a:gd name="connsiteX1" fmla="*/ 2487341 w 2487341"/>
                <a:gd name="connsiteY1" fmla="*/ 249117 h 557332"/>
                <a:gd name="connsiteX2" fmla="*/ 98544 w 2487341"/>
                <a:gd name="connsiteY2" fmla="*/ 287217 h 557332"/>
                <a:gd name="connsiteX0" fmla="*/ 65757 w 2513543"/>
                <a:gd name="connsiteY0" fmla="*/ 436393 h 838087"/>
                <a:gd name="connsiteX1" fmla="*/ 2454554 w 2513543"/>
                <a:gd name="connsiteY1" fmla="*/ 398293 h 838087"/>
                <a:gd name="connsiteX2" fmla="*/ 65757 w 2513543"/>
                <a:gd name="connsiteY2" fmla="*/ 436393 h 838087"/>
                <a:gd name="connsiteX0" fmla="*/ 72144 w 2469823"/>
                <a:gd name="connsiteY0" fmla="*/ 383166 h 736189"/>
                <a:gd name="connsiteX1" fmla="*/ 2460941 w 2469823"/>
                <a:gd name="connsiteY1" fmla="*/ 345066 h 736189"/>
                <a:gd name="connsiteX2" fmla="*/ 72144 w 2469823"/>
                <a:gd name="connsiteY2" fmla="*/ 383166 h 736189"/>
                <a:gd name="connsiteX0" fmla="*/ 85 w 2399588"/>
                <a:gd name="connsiteY0" fmla="*/ 322200 h 610927"/>
                <a:gd name="connsiteX1" fmla="*/ 2388882 w 2399588"/>
                <a:gd name="connsiteY1" fmla="*/ 284100 h 610927"/>
                <a:gd name="connsiteX2" fmla="*/ 85 w 2399588"/>
                <a:gd name="connsiteY2" fmla="*/ 322200 h 610927"/>
                <a:gd name="connsiteX0" fmla="*/ 247 w 2399925"/>
                <a:gd name="connsiteY0" fmla="*/ 272591 h 507119"/>
                <a:gd name="connsiteX1" fmla="*/ 2389044 w 2399925"/>
                <a:gd name="connsiteY1" fmla="*/ 234491 h 507119"/>
                <a:gd name="connsiteX2" fmla="*/ 247 w 2399925"/>
                <a:gd name="connsiteY2" fmla="*/ 272591 h 507119"/>
                <a:gd name="connsiteX0" fmla="*/ 234 w 2389703"/>
                <a:gd name="connsiteY0" fmla="*/ 276359 h 514260"/>
                <a:gd name="connsiteX1" fmla="*/ 2389031 w 2389703"/>
                <a:gd name="connsiteY1" fmla="*/ 238259 h 514260"/>
                <a:gd name="connsiteX2" fmla="*/ 234 w 2389703"/>
                <a:gd name="connsiteY2" fmla="*/ 276359 h 5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703" h="514260">
                  <a:moveTo>
                    <a:pt x="234" y="276359"/>
                  </a:moveTo>
                  <a:cubicBezTo>
                    <a:pt x="-27012" y="-61101"/>
                    <a:pt x="2342275" y="-107816"/>
                    <a:pt x="2389031" y="238259"/>
                  </a:cubicBezTo>
                  <a:cubicBezTo>
                    <a:pt x="2435787" y="584334"/>
                    <a:pt x="27480" y="613819"/>
                    <a:pt x="234" y="276359"/>
                  </a:cubicBez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以客户为重</a:t>
              </a:r>
              <a:endParaRPr kumimoji="0" lang="en-US" altLang="zh-CN" sz="1067" b="0" i="0" u="none" strike="noStrike" kern="0" cap="none" spc="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743561" y="2821740"/>
            <a:ext cx="2116103" cy="1298221"/>
            <a:chOff x="3804603" y="2089107"/>
            <a:chExt cx="1587077" cy="973666"/>
          </a:xfrm>
        </p:grpSpPr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3804603" y="2089107"/>
              <a:ext cx="1587077" cy="973666"/>
            </a:xfrm>
            <a:custGeom>
              <a:avLst/>
              <a:gdLst>
                <a:gd name="T0" fmla="*/ 1236 w 1304"/>
                <a:gd name="T1" fmla="*/ 622 h 800"/>
                <a:gd name="T2" fmla="*/ 1234 w 1304"/>
                <a:gd name="T3" fmla="*/ 590 h 800"/>
                <a:gd name="T4" fmla="*/ 1228 w 1304"/>
                <a:gd name="T5" fmla="*/ 528 h 800"/>
                <a:gd name="T6" fmla="*/ 1216 w 1304"/>
                <a:gd name="T7" fmla="*/ 468 h 800"/>
                <a:gd name="T8" fmla="*/ 1198 w 1304"/>
                <a:gd name="T9" fmla="*/ 408 h 800"/>
                <a:gd name="T10" fmla="*/ 1174 w 1304"/>
                <a:gd name="T11" fmla="*/ 354 h 800"/>
                <a:gd name="T12" fmla="*/ 1146 w 1304"/>
                <a:gd name="T13" fmla="*/ 300 h 800"/>
                <a:gd name="T14" fmla="*/ 1112 w 1304"/>
                <a:gd name="T15" fmla="*/ 250 h 800"/>
                <a:gd name="T16" fmla="*/ 1074 w 1304"/>
                <a:gd name="T17" fmla="*/ 204 h 800"/>
                <a:gd name="T18" fmla="*/ 1032 w 1304"/>
                <a:gd name="T19" fmla="*/ 162 h 800"/>
                <a:gd name="T20" fmla="*/ 986 w 1304"/>
                <a:gd name="T21" fmla="*/ 124 h 800"/>
                <a:gd name="T22" fmla="*/ 936 w 1304"/>
                <a:gd name="T23" fmla="*/ 90 h 800"/>
                <a:gd name="T24" fmla="*/ 884 w 1304"/>
                <a:gd name="T25" fmla="*/ 62 h 800"/>
                <a:gd name="T26" fmla="*/ 828 w 1304"/>
                <a:gd name="T27" fmla="*/ 38 h 800"/>
                <a:gd name="T28" fmla="*/ 770 w 1304"/>
                <a:gd name="T29" fmla="*/ 20 h 800"/>
                <a:gd name="T30" fmla="*/ 708 w 1304"/>
                <a:gd name="T31" fmla="*/ 8 h 800"/>
                <a:gd name="T32" fmla="*/ 646 w 1304"/>
                <a:gd name="T33" fmla="*/ 2 h 800"/>
                <a:gd name="T34" fmla="*/ 614 w 1304"/>
                <a:gd name="T35" fmla="*/ 0 h 800"/>
                <a:gd name="T36" fmla="*/ 556 w 1304"/>
                <a:gd name="T37" fmla="*/ 4 h 800"/>
                <a:gd name="T38" fmla="*/ 502 w 1304"/>
                <a:gd name="T39" fmla="*/ 10 h 800"/>
                <a:gd name="T40" fmla="*/ 448 w 1304"/>
                <a:gd name="T41" fmla="*/ 24 h 800"/>
                <a:gd name="T42" fmla="*/ 396 w 1304"/>
                <a:gd name="T43" fmla="*/ 40 h 800"/>
                <a:gd name="T44" fmla="*/ 298 w 1304"/>
                <a:gd name="T45" fmla="*/ 86 h 800"/>
                <a:gd name="T46" fmla="*/ 212 w 1304"/>
                <a:gd name="T47" fmla="*/ 150 h 800"/>
                <a:gd name="T48" fmla="*/ 136 w 1304"/>
                <a:gd name="T49" fmla="*/ 226 h 800"/>
                <a:gd name="T50" fmla="*/ 74 w 1304"/>
                <a:gd name="T51" fmla="*/ 312 h 800"/>
                <a:gd name="T52" fmla="*/ 30 w 1304"/>
                <a:gd name="T53" fmla="*/ 410 h 800"/>
                <a:gd name="T54" fmla="*/ 12 w 1304"/>
                <a:gd name="T55" fmla="*/ 464 h 800"/>
                <a:gd name="T56" fmla="*/ 0 w 1304"/>
                <a:gd name="T57" fmla="*/ 518 h 800"/>
                <a:gd name="T58" fmla="*/ 220 w 1304"/>
                <a:gd name="T59" fmla="*/ 538 h 800"/>
                <a:gd name="T60" fmla="*/ 228 w 1304"/>
                <a:gd name="T61" fmla="*/ 504 h 800"/>
                <a:gd name="T62" fmla="*/ 254 w 1304"/>
                <a:gd name="T63" fmla="*/ 440 h 800"/>
                <a:gd name="T64" fmla="*/ 290 w 1304"/>
                <a:gd name="T65" fmla="*/ 384 h 800"/>
                <a:gd name="T66" fmla="*/ 334 w 1304"/>
                <a:gd name="T67" fmla="*/ 332 h 800"/>
                <a:gd name="T68" fmla="*/ 386 w 1304"/>
                <a:gd name="T69" fmla="*/ 290 h 800"/>
                <a:gd name="T70" fmla="*/ 444 w 1304"/>
                <a:gd name="T71" fmla="*/ 256 h 800"/>
                <a:gd name="T72" fmla="*/ 510 w 1304"/>
                <a:gd name="T73" fmla="*/ 234 h 800"/>
                <a:gd name="T74" fmla="*/ 578 w 1304"/>
                <a:gd name="T75" fmla="*/ 222 h 800"/>
                <a:gd name="T76" fmla="*/ 614 w 1304"/>
                <a:gd name="T77" fmla="*/ 220 h 800"/>
                <a:gd name="T78" fmla="*/ 694 w 1304"/>
                <a:gd name="T79" fmla="*/ 228 h 800"/>
                <a:gd name="T80" fmla="*/ 770 w 1304"/>
                <a:gd name="T81" fmla="*/ 252 h 800"/>
                <a:gd name="T82" fmla="*/ 838 w 1304"/>
                <a:gd name="T83" fmla="*/ 288 h 800"/>
                <a:gd name="T84" fmla="*/ 898 w 1304"/>
                <a:gd name="T85" fmla="*/ 338 h 800"/>
                <a:gd name="T86" fmla="*/ 948 w 1304"/>
                <a:gd name="T87" fmla="*/ 398 h 800"/>
                <a:gd name="T88" fmla="*/ 986 w 1304"/>
                <a:gd name="T89" fmla="*/ 466 h 800"/>
                <a:gd name="T90" fmla="*/ 1008 w 1304"/>
                <a:gd name="T91" fmla="*/ 542 h 800"/>
                <a:gd name="T92" fmla="*/ 1016 w 1304"/>
                <a:gd name="T93" fmla="*/ 622 h 800"/>
                <a:gd name="T94" fmla="*/ 948 w 1304"/>
                <a:gd name="T95" fmla="*/ 622 h 800"/>
                <a:gd name="T96" fmla="*/ 1304 w 1304"/>
                <a:gd name="T97" fmla="*/ 622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4" h="800">
                  <a:moveTo>
                    <a:pt x="1236" y="622"/>
                  </a:moveTo>
                  <a:lnTo>
                    <a:pt x="1236" y="622"/>
                  </a:lnTo>
                  <a:lnTo>
                    <a:pt x="1236" y="622"/>
                  </a:lnTo>
                  <a:lnTo>
                    <a:pt x="1234" y="590"/>
                  </a:lnTo>
                  <a:lnTo>
                    <a:pt x="1232" y="558"/>
                  </a:lnTo>
                  <a:lnTo>
                    <a:pt x="1228" y="528"/>
                  </a:lnTo>
                  <a:lnTo>
                    <a:pt x="1224" y="498"/>
                  </a:lnTo>
                  <a:lnTo>
                    <a:pt x="1216" y="468"/>
                  </a:lnTo>
                  <a:lnTo>
                    <a:pt x="1208" y="438"/>
                  </a:lnTo>
                  <a:lnTo>
                    <a:pt x="1198" y="408"/>
                  </a:lnTo>
                  <a:lnTo>
                    <a:pt x="1186" y="380"/>
                  </a:lnTo>
                  <a:lnTo>
                    <a:pt x="1174" y="354"/>
                  </a:lnTo>
                  <a:lnTo>
                    <a:pt x="1160" y="326"/>
                  </a:lnTo>
                  <a:lnTo>
                    <a:pt x="1146" y="300"/>
                  </a:lnTo>
                  <a:lnTo>
                    <a:pt x="1130" y="276"/>
                  </a:lnTo>
                  <a:lnTo>
                    <a:pt x="1112" y="250"/>
                  </a:lnTo>
                  <a:lnTo>
                    <a:pt x="1094" y="228"/>
                  </a:lnTo>
                  <a:lnTo>
                    <a:pt x="1074" y="204"/>
                  </a:lnTo>
                  <a:lnTo>
                    <a:pt x="1054" y="182"/>
                  </a:lnTo>
                  <a:lnTo>
                    <a:pt x="1032" y="162"/>
                  </a:lnTo>
                  <a:lnTo>
                    <a:pt x="1010" y="142"/>
                  </a:lnTo>
                  <a:lnTo>
                    <a:pt x="986" y="124"/>
                  </a:lnTo>
                  <a:lnTo>
                    <a:pt x="962" y="106"/>
                  </a:lnTo>
                  <a:lnTo>
                    <a:pt x="936" y="90"/>
                  </a:lnTo>
                  <a:lnTo>
                    <a:pt x="910" y="76"/>
                  </a:lnTo>
                  <a:lnTo>
                    <a:pt x="884" y="62"/>
                  </a:lnTo>
                  <a:lnTo>
                    <a:pt x="856" y="50"/>
                  </a:lnTo>
                  <a:lnTo>
                    <a:pt x="828" y="38"/>
                  </a:lnTo>
                  <a:lnTo>
                    <a:pt x="798" y="28"/>
                  </a:lnTo>
                  <a:lnTo>
                    <a:pt x="770" y="20"/>
                  </a:lnTo>
                  <a:lnTo>
                    <a:pt x="740" y="14"/>
                  </a:lnTo>
                  <a:lnTo>
                    <a:pt x="708" y="8"/>
                  </a:lnTo>
                  <a:lnTo>
                    <a:pt x="678" y="4"/>
                  </a:lnTo>
                  <a:lnTo>
                    <a:pt x="646" y="2"/>
                  </a:lnTo>
                  <a:lnTo>
                    <a:pt x="614" y="0"/>
                  </a:lnTo>
                  <a:lnTo>
                    <a:pt x="614" y="0"/>
                  </a:lnTo>
                  <a:lnTo>
                    <a:pt x="586" y="2"/>
                  </a:lnTo>
                  <a:lnTo>
                    <a:pt x="556" y="4"/>
                  </a:lnTo>
                  <a:lnTo>
                    <a:pt x="528" y="6"/>
                  </a:lnTo>
                  <a:lnTo>
                    <a:pt x="502" y="10"/>
                  </a:lnTo>
                  <a:lnTo>
                    <a:pt x="474" y="16"/>
                  </a:lnTo>
                  <a:lnTo>
                    <a:pt x="448" y="24"/>
                  </a:lnTo>
                  <a:lnTo>
                    <a:pt x="422" y="32"/>
                  </a:lnTo>
                  <a:lnTo>
                    <a:pt x="396" y="40"/>
                  </a:lnTo>
                  <a:lnTo>
                    <a:pt x="346" y="62"/>
                  </a:lnTo>
                  <a:lnTo>
                    <a:pt x="298" y="86"/>
                  </a:lnTo>
                  <a:lnTo>
                    <a:pt x="254" y="116"/>
                  </a:lnTo>
                  <a:lnTo>
                    <a:pt x="212" y="150"/>
                  </a:lnTo>
                  <a:lnTo>
                    <a:pt x="172" y="186"/>
                  </a:lnTo>
                  <a:lnTo>
                    <a:pt x="136" y="226"/>
                  </a:lnTo>
                  <a:lnTo>
                    <a:pt x="104" y="268"/>
                  </a:lnTo>
                  <a:lnTo>
                    <a:pt x="74" y="312"/>
                  </a:lnTo>
                  <a:lnTo>
                    <a:pt x="50" y="360"/>
                  </a:lnTo>
                  <a:lnTo>
                    <a:pt x="30" y="410"/>
                  </a:lnTo>
                  <a:lnTo>
                    <a:pt x="20" y="436"/>
                  </a:lnTo>
                  <a:lnTo>
                    <a:pt x="12" y="464"/>
                  </a:lnTo>
                  <a:lnTo>
                    <a:pt x="6" y="490"/>
                  </a:lnTo>
                  <a:lnTo>
                    <a:pt x="0" y="518"/>
                  </a:lnTo>
                  <a:lnTo>
                    <a:pt x="100" y="418"/>
                  </a:lnTo>
                  <a:lnTo>
                    <a:pt x="220" y="538"/>
                  </a:lnTo>
                  <a:lnTo>
                    <a:pt x="220" y="538"/>
                  </a:lnTo>
                  <a:lnTo>
                    <a:pt x="228" y="504"/>
                  </a:lnTo>
                  <a:lnTo>
                    <a:pt x="240" y="472"/>
                  </a:lnTo>
                  <a:lnTo>
                    <a:pt x="254" y="440"/>
                  </a:lnTo>
                  <a:lnTo>
                    <a:pt x="272" y="412"/>
                  </a:lnTo>
                  <a:lnTo>
                    <a:pt x="290" y="384"/>
                  </a:lnTo>
                  <a:lnTo>
                    <a:pt x="312" y="358"/>
                  </a:lnTo>
                  <a:lnTo>
                    <a:pt x="334" y="332"/>
                  </a:lnTo>
                  <a:lnTo>
                    <a:pt x="360" y="310"/>
                  </a:lnTo>
                  <a:lnTo>
                    <a:pt x="386" y="290"/>
                  </a:lnTo>
                  <a:lnTo>
                    <a:pt x="414" y="272"/>
                  </a:lnTo>
                  <a:lnTo>
                    <a:pt x="444" y="256"/>
                  </a:lnTo>
                  <a:lnTo>
                    <a:pt x="476" y="244"/>
                  </a:lnTo>
                  <a:lnTo>
                    <a:pt x="510" y="234"/>
                  </a:lnTo>
                  <a:lnTo>
                    <a:pt x="544" y="226"/>
                  </a:lnTo>
                  <a:lnTo>
                    <a:pt x="578" y="222"/>
                  </a:lnTo>
                  <a:lnTo>
                    <a:pt x="614" y="220"/>
                  </a:lnTo>
                  <a:lnTo>
                    <a:pt x="614" y="220"/>
                  </a:lnTo>
                  <a:lnTo>
                    <a:pt x="656" y="222"/>
                  </a:lnTo>
                  <a:lnTo>
                    <a:pt x="694" y="228"/>
                  </a:lnTo>
                  <a:lnTo>
                    <a:pt x="734" y="238"/>
                  </a:lnTo>
                  <a:lnTo>
                    <a:pt x="770" y="252"/>
                  </a:lnTo>
                  <a:lnTo>
                    <a:pt x="806" y="268"/>
                  </a:lnTo>
                  <a:lnTo>
                    <a:pt x="838" y="288"/>
                  </a:lnTo>
                  <a:lnTo>
                    <a:pt x="870" y="312"/>
                  </a:lnTo>
                  <a:lnTo>
                    <a:pt x="898" y="338"/>
                  </a:lnTo>
                  <a:lnTo>
                    <a:pt x="924" y="366"/>
                  </a:lnTo>
                  <a:lnTo>
                    <a:pt x="948" y="398"/>
                  </a:lnTo>
                  <a:lnTo>
                    <a:pt x="968" y="430"/>
                  </a:lnTo>
                  <a:lnTo>
                    <a:pt x="986" y="466"/>
                  </a:lnTo>
                  <a:lnTo>
                    <a:pt x="998" y="502"/>
                  </a:lnTo>
                  <a:lnTo>
                    <a:pt x="1008" y="542"/>
                  </a:lnTo>
                  <a:lnTo>
                    <a:pt x="1014" y="582"/>
                  </a:lnTo>
                  <a:lnTo>
                    <a:pt x="1016" y="622"/>
                  </a:lnTo>
                  <a:lnTo>
                    <a:pt x="1016" y="622"/>
                  </a:lnTo>
                  <a:lnTo>
                    <a:pt x="948" y="622"/>
                  </a:lnTo>
                  <a:lnTo>
                    <a:pt x="1126" y="800"/>
                  </a:lnTo>
                  <a:lnTo>
                    <a:pt x="1304" y="622"/>
                  </a:lnTo>
                  <a:lnTo>
                    <a:pt x="1236" y="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矩形 45"/>
            <p:cNvSpPr/>
            <p:nvPr/>
          </p:nvSpPr>
          <p:spPr>
            <a:xfrm>
              <a:off x="4024432" y="2257427"/>
              <a:ext cx="1039480" cy="782232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  <a:gd name="connsiteX0" fmla="*/ 160959 w 1972949"/>
                <a:gd name="connsiteY0" fmla="*/ 35768 h 250784"/>
                <a:gd name="connsiteX1" fmla="*/ 1972949 w 1972949"/>
                <a:gd name="connsiteY1" fmla="*/ 21481 h 250784"/>
                <a:gd name="connsiteX2" fmla="*/ 1784830 w 1972949"/>
                <a:gd name="connsiteY2" fmla="*/ 250784 h 250784"/>
                <a:gd name="connsiteX3" fmla="*/ 272878 w 1972949"/>
                <a:gd name="connsiteY3" fmla="*/ 250784 h 250784"/>
                <a:gd name="connsiteX4" fmla="*/ 160959 w 1972949"/>
                <a:gd name="connsiteY4" fmla="*/ 35768 h 250784"/>
                <a:gd name="connsiteX0" fmla="*/ 160959 w 1974753"/>
                <a:gd name="connsiteY0" fmla="*/ 53432 h 268448"/>
                <a:gd name="connsiteX1" fmla="*/ 1972949 w 1974753"/>
                <a:gd name="connsiteY1" fmla="*/ 39145 h 268448"/>
                <a:gd name="connsiteX2" fmla="*/ 1784830 w 1974753"/>
                <a:gd name="connsiteY2" fmla="*/ 268448 h 268448"/>
                <a:gd name="connsiteX3" fmla="*/ 272878 w 1974753"/>
                <a:gd name="connsiteY3" fmla="*/ 268448 h 268448"/>
                <a:gd name="connsiteX4" fmla="*/ 160959 w 1974753"/>
                <a:gd name="connsiteY4" fmla="*/ 53432 h 268448"/>
                <a:gd name="connsiteX0" fmla="*/ 160959 w 1974751"/>
                <a:gd name="connsiteY0" fmla="*/ 53432 h 311846"/>
                <a:gd name="connsiteX1" fmla="*/ 1972949 w 1974751"/>
                <a:gd name="connsiteY1" fmla="*/ 39145 h 311846"/>
                <a:gd name="connsiteX2" fmla="*/ 1784830 w 1974751"/>
                <a:gd name="connsiteY2" fmla="*/ 268448 h 311846"/>
                <a:gd name="connsiteX3" fmla="*/ 272878 w 1974751"/>
                <a:gd name="connsiteY3" fmla="*/ 268448 h 311846"/>
                <a:gd name="connsiteX4" fmla="*/ 160959 w 1974751"/>
                <a:gd name="connsiteY4" fmla="*/ 53432 h 311846"/>
                <a:gd name="connsiteX0" fmla="*/ 160959 w 1974753"/>
                <a:gd name="connsiteY0" fmla="*/ 53432 h 296225"/>
                <a:gd name="connsiteX1" fmla="*/ 1972949 w 1974753"/>
                <a:gd name="connsiteY1" fmla="*/ 39145 h 296225"/>
                <a:gd name="connsiteX2" fmla="*/ 1784830 w 1974753"/>
                <a:gd name="connsiteY2" fmla="*/ 268448 h 296225"/>
                <a:gd name="connsiteX3" fmla="*/ 272878 w 1974753"/>
                <a:gd name="connsiteY3" fmla="*/ 268448 h 296225"/>
                <a:gd name="connsiteX4" fmla="*/ 160959 w 1974753"/>
                <a:gd name="connsiteY4" fmla="*/ 53432 h 296225"/>
                <a:gd name="connsiteX0" fmla="*/ 122914 w 1936615"/>
                <a:gd name="connsiteY0" fmla="*/ 119803 h 362596"/>
                <a:gd name="connsiteX1" fmla="*/ 1934904 w 1936615"/>
                <a:gd name="connsiteY1" fmla="*/ 105516 h 362596"/>
                <a:gd name="connsiteX2" fmla="*/ 1746785 w 1936615"/>
                <a:gd name="connsiteY2" fmla="*/ 334819 h 362596"/>
                <a:gd name="connsiteX3" fmla="*/ 234833 w 1936615"/>
                <a:gd name="connsiteY3" fmla="*/ 334819 h 362596"/>
                <a:gd name="connsiteX4" fmla="*/ 122914 w 1936615"/>
                <a:gd name="connsiteY4" fmla="*/ 119803 h 362596"/>
                <a:gd name="connsiteX0" fmla="*/ 122914 w 2121812"/>
                <a:gd name="connsiteY0" fmla="*/ 177507 h 420300"/>
                <a:gd name="connsiteX1" fmla="*/ 1934904 w 2121812"/>
                <a:gd name="connsiteY1" fmla="*/ 163220 h 420300"/>
                <a:gd name="connsiteX2" fmla="*/ 1746785 w 2121812"/>
                <a:gd name="connsiteY2" fmla="*/ 392523 h 420300"/>
                <a:gd name="connsiteX3" fmla="*/ 234833 w 2121812"/>
                <a:gd name="connsiteY3" fmla="*/ 392523 h 420300"/>
                <a:gd name="connsiteX4" fmla="*/ 122914 w 2121812"/>
                <a:gd name="connsiteY4" fmla="*/ 177507 h 420300"/>
                <a:gd name="connsiteX0" fmla="*/ 121667 w 2160596"/>
                <a:gd name="connsiteY0" fmla="*/ 142002 h 750303"/>
                <a:gd name="connsiteX1" fmla="*/ 1933657 w 2160596"/>
                <a:gd name="connsiteY1" fmla="*/ 127715 h 750303"/>
                <a:gd name="connsiteX2" fmla="*/ 1745538 w 2160596"/>
                <a:gd name="connsiteY2" fmla="*/ 357018 h 750303"/>
                <a:gd name="connsiteX3" fmla="*/ 340073 w 2160596"/>
                <a:gd name="connsiteY3" fmla="*/ 747543 h 750303"/>
                <a:gd name="connsiteX4" fmla="*/ 121667 w 2160596"/>
                <a:gd name="connsiteY4" fmla="*/ 142002 h 750303"/>
                <a:gd name="connsiteX0" fmla="*/ 126823 w 2128132"/>
                <a:gd name="connsiteY0" fmla="*/ 80912 h 739617"/>
                <a:gd name="connsiteX1" fmla="*/ 1938813 w 2128132"/>
                <a:gd name="connsiteY1" fmla="*/ 66625 h 739617"/>
                <a:gd name="connsiteX2" fmla="*/ 1892677 w 2128132"/>
                <a:gd name="connsiteY2" fmla="*/ 638828 h 739617"/>
                <a:gd name="connsiteX3" fmla="*/ 345229 w 2128132"/>
                <a:gd name="connsiteY3" fmla="*/ 686453 h 739617"/>
                <a:gd name="connsiteX4" fmla="*/ 126823 w 2128132"/>
                <a:gd name="connsiteY4" fmla="*/ 80912 h 739617"/>
                <a:gd name="connsiteX0" fmla="*/ 150487 w 2151798"/>
                <a:gd name="connsiteY0" fmla="*/ 138337 h 797042"/>
                <a:gd name="connsiteX1" fmla="*/ 1962477 w 2151798"/>
                <a:gd name="connsiteY1" fmla="*/ 124050 h 797042"/>
                <a:gd name="connsiteX2" fmla="*/ 1916341 w 2151798"/>
                <a:gd name="connsiteY2" fmla="*/ 696253 h 797042"/>
                <a:gd name="connsiteX3" fmla="*/ 368893 w 2151798"/>
                <a:gd name="connsiteY3" fmla="*/ 743878 h 797042"/>
                <a:gd name="connsiteX4" fmla="*/ 150487 w 2151798"/>
                <a:gd name="connsiteY4" fmla="*/ 138337 h 797042"/>
                <a:gd name="connsiteX0" fmla="*/ 163275 w 2107709"/>
                <a:gd name="connsiteY0" fmla="*/ 120535 h 845635"/>
                <a:gd name="connsiteX1" fmla="*/ 1922021 w 2107709"/>
                <a:gd name="connsiteY1" fmla="*/ 168160 h 845635"/>
                <a:gd name="connsiteX2" fmla="*/ 1875885 w 2107709"/>
                <a:gd name="connsiteY2" fmla="*/ 740363 h 845635"/>
                <a:gd name="connsiteX3" fmla="*/ 328437 w 2107709"/>
                <a:gd name="connsiteY3" fmla="*/ 787988 h 845635"/>
                <a:gd name="connsiteX4" fmla="*/ 163275 w 2107709"/>
                <a:gd name="connsiteY4" fmla="*/ 120535 h 845635"/>
                <a:gd name="connsiteX0" fmla="*/ 163275 w 2186152"/>
                <a:gd name="connsiteY0" fmla="*/ 187705 h 912805"/>
                <a:gd name="connsiteX1" fmla="*/ 1922021 w 2186152"/>
                <a:gd name="connsiteY1" fmla="*/ 235330 h 912805"/>
                <a:gd name="connsiteX2" fmla="*/ 1875885 w 2186152"/>
                <a:gd name="connsiteY2" fmla="*/ 807533 h 912805"/>
                <a:gd name="connsiteX3" fmla="*/ 328437 w 2186152"/>
                <a:gd name="connsiteY3" fmla="*/ 855158 h 912805"/>
                <a:gd name="connsiteX4" fmla="*/ 163275 w 2186152"/>
                <a:gd name="connsiteY4" fmla="*/ 187705 h 912805"/>
                <a:gd name="connsiteX0" fmla="*/ 163275 w 2137129"/>
                <a:gd name="connsiteY0" fmla="*/ 189457 h 914557"/>
                <a:gd name="connsiteX1" fmla="*/ 1922021 w 2137129"/>
                <a:gd name="connsiteY1" fmla="*/ 237082 h 914557"/>
                <a:gd name="connsiteX2" fmla="*/ 1875885 w 2137129"/>
                <a:gd name="connsiteY2" fmla="*/ 809285 h 914557"/>
                <a:gd name="connsiteX3" fmla="*/ 328437 w 2137129"/>
                <a:gd name="connsiteY3" fmla="*/ 856910 h 914557"/>
                <a:gd name="connsiteX4" fmla="*/ 163275 w 2137129"/>
                <a:gd name="connsiteY4" fmla="*/ 189457 h 914557"/>
                <a:gd name="connsiteX0" fmla="*/ 186821 w 2685834"/>
                <a:gd name="connsiteY0" fmla="*/ 142129 h 867451"/>
                <a:gd name="connsiteX1" fmla="*/ 2584491 w 2685834"/>
                <a:gd name="connsiteY1" fmla="*/ 184991 h 867451"/>
                <a:gd name="connsiteX2" fmla="*/ 1899431 w 2685834"/>
                <a:gd name="connsiteY2" fmla="*/ 761957 h 867451"/>
                <a:gd name="connsiteX3" fmla="*/ 351983 w 2685834"/>
                <a:gd name="connsiteY3" fmla="*/ 809582 h 867451"/>
                <a:gd name="connsiteX4" fmla="*/ 186821 w 2685834"/>
                <a:gd name="connsiteY4" fmla="*/ 142129 h 867451"/>
                <a:gd name="connsiteX0" fmla="*/ 186821 w 2756339"/>
                <a:gd name="connsiteY0" fmla="*/ 201141 h 926463"/>
                <a:gd name="connsiteX1" fmla="*/ 2584491 w 2756339"/>
                <a:gd name="connsiteY1" fmla="*/ 244003 h 926463"/>
                <a:gd name="connsiteX2" fmla="*/ 1899431 w 2756339"/>
                <a:gd name="connsiteY2" fmla="*/ 820969 h 926463"/>
                <a:gd name="connsiteX3" fmla="*/ 351983 w 2756339"/>
                <a:gd name="connsiteY3" fmla="*/ 868594 h 926463"/>
                <a:gd name="connsiteX4" fmla="*/ 186821 w 2756339"/>
                <a:gd name="connsiteY4" fmla="*/ 201141 h 926463"/>
                <a:gd name="connsiteX0" fmla="*/ 198603 w 2768122"/>
                <a:gd name="connsiteY0" fmla="*/ 284982 h 1010304"/>
                <a:gd name="connsiteX1" fmla="*/ 2596273 w 2768122"/>
                <a:gd name="connsiteY1" fmla="*/ 327844 h 1010304"/>
                <a:gd name="connsiteX2" fmla="*/ 1911213 w 2768122"/>
                <a:gd name="connsiteY2" fmla="*/ 904810 h 1010304"/>
                <a:gd name="connsiteX3" fmla="*/ 363765 w 2768122"/>
                <a:gd name="connsiteY3" fmla="*/ 952435 h 1010304"/>
                <a:gd name="connsiteX4" fmla="*/ 198603 w 2768122"/>
                <a:gd name="connsiteY4" fmla="*/ 284982 h 1010304"/>
                <a:gd name="connsiteX0" fmla="*/ 229193 w 2627166"/>
                <a:gd name="connsiteY0" fmla="*/ 172727 h 840252"/>
                <a:gd name="connsiteX1" fmla="*/ 2626863 w 2627166"/>
                <a:gd name="connsiteY1" fmla="*/ 215589 h 840252"/>
                <a:gd name="connsiteX2" fmla="*/ 394355 w 2627166"/>
                <a:gd name="connsiteY2" fmla="*/ 840180 h 840252"/>
                <a:gd name="connsiteX3" fmla="*/ 229193 w 2627166"/>
                <a:gd name="connsiteY3" fmla="*/ 172727 h 840252"/>
                <a:gd name="connsiteX0" fmla="*/ 0 w 2397670"/>
                <a:gd name="connsiteY0" fmla="*/ 172727 h 215589"/>
                <a:gd name="connsiteX1" fmla="*/ 2397670 w 2397670"/>
                <a:gd name="connsiteY1" fmla="*/ 215589 h 215589"/>
                <a:gd name="connsiteX2" fmla="*/ 0 w 2397670"/>
                <a:gd name="connsiteY2" fmla="*/ 172727 h 215589"/>
                <a:gd name="connsiteX0" fmla="*/ 0 w 2388797"/>
                <a:gd name="connsiteY0" fmla="*/ 176263 h 176263"/>
                <a:gd name="connsiteX1" fmla="*/ 2388797 w 2388797"/>
                <a:gd name="connsiteY1" fmla="*/ 114350 h 176263"/>
                <a:gd name="connsiteX2" fmla="*/ 0 w 2388797"/>
                <a:gd name="connsiteY2" fmla="*/ 176263 h 176263"/>
                <a:gd name="connsiteX0" fmla="*/ 0 w 2388797"/>
                <a:gd name="connsiteY0" fmla="*/ 168967 h 168967"/>
                <a:gd name="connsiteX1" fmla="*/ 2388797 w 2388797"/>
                <a:gd name="connsiteY1" fmla="*/ 130867 h 168967"/>
                <a:gd name="connsiteX2" fmla="*/ 0 w 2388797"/>
                <a:gd name="connsiteY2" fmla="*/ 168967 h 168967"/>
                <a:gd name="connsiteX0" fmla="*/ 98544 w 2487341"/>
                <a:gd name="connsiteY0" fmla="*/ 287217 h 557332"/>
                <a:gd name="connsiteX1" fmla="*/ 2487341 w 2487341"/>
                <a:gd name="connsiteY1" fmla="*/ 249117 h 557332"/>
                <a:gd name="connsiteX2" fmla="*/ 98544 w 2487341"/>
                <a:gd name="connsiteY2" fmla="*/ 287217 h 557332"/>
                <a:gd name="connsiteX0" fmla="*/ 65757 w 2513543"/>
                <a:gd name="connsiteY0" fmla="*/ 436393 h 838087"/>
                <a:gd name="connsiteX1" fmla="*/ 2454554 w 2513543"/>
                <a:gd name="connsiteY1" fmla="*/ 398293 h 838087"/>
                <a:gd name="connsiteX2" fmla="*/ 65757 w 2513543"/>
                <a:gd name="connsiteY2" fmla="*/ 436393 h 838087"/>
                <a:gd name="connsiteX0" fmla="*/ 72144 w 2469823"/>
                <a:gd name="connsiteY0" fmla="*/ 383166 h 736189"/>
                <a:gd name="connsiteX1" fmla="*/ 2460941 w 2469823"/>
                <a:gd name="connsiteY1" fmla="*/ 345066 h 736189"/>
                <a:gd name="connsiteX2" fmla="*/ 72144 w 2469823"/>
                <a:gd name="connsiteY2" fmla="*/ 383166 h 736189"/>
                <a:gd name="connsiteX0" fmla="*/ 85 w 2399588"/>
                <a:gd name="connsiteY0" fmla="*/ 322200 h 610927"/>
                <a:gd name="connsiteX1" fmla="*/ 2388882 w 2399588"/>
                <a:gd name="connsiteY1" fmla="*/ 284100 h 610927"/>
                <a:gd name="connsiteX2" fmla="*/ 85 w 2399588"/>
                <a:gd name="connsiteY2" fmla="*/ 322200 h 610927"/>
                <a:gd name="connsiteX0" fmla="*/ 247 w 2399925"/>
                <a:gd name="connsiteY0" fmla="*/ 272591 h 507119"/>
                <a:gd name="connsiteX1" fmla="*/ 2389044 w 2399925"/>
                <a:gd name="connsiteY1" fmla="*/ 234491 h 507119"/>
                <a:gd name="connsiteX2" fmla="*/ 247 w 2399925"/>
                <a:gd name="connsiteY2" fmla="*/ 272591 h 507119"/>
                <a:gd name="connsiteX0" fmla="*/ 234 w 2389703"/>
                <a:gd name="connsiteY0" fmla="*/ 276359 h 514260"/>
                <a:gd name="connsiteX1" fmla="*/ 2389031 w 2389703"/>
                <a:gd name="connsiteY1" fmla="*/ 238259 h 514260"/>
                <a:gd name="connsiteX2" fmla="*/ 234 w 2389703"/>
                <a:gd name="connsiteY2" fmla="*/ 276359 h 5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703" h="514260">
                  <a:moveTo>
                    <a:pt x="234" y="276359"/>
                  </a:moveTo>
                  <a:cubicBezTo>
                    <a:pt x="-27012" y="-61101"/>
                    <a:pt x="2342275" y="-107816"/>
                    <a:pt x="2389031" y="238259"/>
                  </a:cubicBezTo>
                  <a:cubicBezTo>
                    <a:pt x="2435787" y="584334"/>
                    <a:pt x="27480" y="613819"/>
                    <a:pt x="234" y="276359"/>
                  </a:cubicBez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克服异议 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/ 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难题 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/ 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投诉 </a:t>
              </a:r>
              <a:endParaRPr kumimoji="0" lang="en-US" altLang="zh-CN" sz="1067" b="0" i="0" u="none" strike="noStrike" kern="0" cap="none" spc="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070254" y="2821740"/>
            <a:ext cx="2116103" cy="1298221"/>
            <a:chOff x="6299623" y="2089107"/>
            <a:chExt cx="1587077" cy="973666"/>
          </a:xfrm>
        </p:grpSpPr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6299623" y="2089107"/>
              <a:ext cx="1587077" cy="973666"/>
            </a:xfrm>
            <a:custGeom>
              <a:avLst/>
              <a:gdLst>
                <a:gd name="T0" fmla="*/ 1236 w 1304"/>
                <a:gd name="T1" fmla="*/ 622 h 800"/>
                <a:gd name="T2" fmla="*/ 1234 w 1304"/>
                <a:gd name="T3" fmla="*/ 590 h 800"/>
                <a:gd name="T4" fmla="*/ 1228 w 1304"/>
                <a:gd name="T5" fmla="*/ 528 h 800"/>
                <a:gd name="T6" fmla="*/ 1216 w 1304"/>
                <a:gd name="T7" fmla="*/ 468 h 800"/>
                <a:gd name="T8" fmla="*/ 1198 w 1304"/>
                <a:gd name="T9" fmla="*/ 408 h 800"/>
                <a:gd name="T10" fmla="*/ 1174 w 1304"/>
                <a:gd name="T11" fmla="*/ 354 h 800"/>
                <a:gd name="T12" fmla="*/ 1146 w 1304"/>
                <a:gd name="T13" fmla="*/ 300 h 800"/>
                <a:gd name="T14" fmla="*/ 1112 w 1304"/>
                <a:gd name="T15" fmla="*/ 250 h 800"/>
                <a:gd name="T16" fmla="*/ 1074 w 1304"/>
                <a:gd name="T17" fmla="*/ 204 h 800"/>
                <a:gd name="T18" fmla="*/ 1032 w 1304"/>
                <a:gd name="T19" fmla="*/ 162 h 800"/>
                <a:gd name="T20" fmla="*/ 986 w 1304"/>
                <a:gd name="T21" fmla="*/ 124 h 800"/>
                <a:gd name="T22" fmla="*/ 936 w 1304"/>
                <a:gd name="T23" fmla="*/ 90 h 800"/>
                <a:gd name="T24" fmla="*/ 882 w 1304"/>
                <a:gd name="T25" fmla="*/ 62 h 800"/>
                <a:gd name="T26" fmla="*/ 826 w 1304"/>
                <a:gd name="T27" fmla="*/ 38 h 800"/>
                <a:gd name="T28" fmla="*/ 768 w 1304"/>
                <a:gd name="T29" fmla="*/ 20 h 800"/>
                <a:gd name="T30" fmla="*/ 708 w 1304"/>
                <a:gd name="T31" fmla="*/ 8 h 800"/>
                <a:gd name="T32" fmla="*/ 646 w 1304"/>
                <a:gd name="T33" fmla="*/ 2 h 800"/>
                <a:gd name="T34" fmla="*/ 614 w 1304"/>
                <a:gd name="T35" fmla="*/ 0 h 800"/>
                <a:gd name="T36" fmla="*/ 556 w 1304"/>
                <a:gd name="T37" fmla="*/ 4 h 800"/>
                <a:gd name="T38" fmla="*/ 500 w 1304"/>
                <a:gd name="T39" fmla="*/ 10 h 800"/>
                <a:gd name="T40" fmla="*/ 446 w 1304"/>
                <a:gd name="T41" fmla="*/ 24 h 800"/>
                <a:gd name="T42" fmla="*/ 394 w 1304"/>
                <a:gd name="T43" fmla="*/ 40 h 800"/>
                <a:gd name="T44" fmla="*/ 298 w 1304"/>
                <a:gd name="T45" fmla="*/ 86 h 800"/>
                <a:gd name="T46" fmla="*/ 210 w 1304"/>
                <a:gd name="T47" fmla="*/ 150 h 800"/>
                <a:gd name="T48" fmla="*/ 136 w 1304"/>
                <a:gd name="T49" fmla="*/ 226 h 800"/>
                <a:gd name="T50" fmla="*/ 74 w 1304"/>
                <a:gd name="T51" fmla="*/ 314 h 800"/>
                <a:gd name="T52" fmla="*/ 28 w 1304"/>
                <a:gd name="T53" fmla="*/ 412 h 800"/>
                <a:gd name="T54" fmla="*/ 12 w 1304"/>
                <a:gd name="T55" fmla="*/ 464 h 800"/>
                <a:gd name="T56" fmla="*/ 0 w 1304"/>
                <a:gd name="T57" fmla="*/ 518 h 800"/>
                <a:gd name="T58" fmla="*/ 220 w 1304"/>
                <a:gd name="T59" fmla="*/ 536 h 800"/>
                <a:gd name="T60" fmla="*/ 228 w 1304"/>
                <a:gd name="T61" fmla="*/ 504 h 800"/>
                <a:gd name="T62" fmla="*/ 254 w 1304"/>
                <a:gd name="T63" fmla="*/ 440 h 800"/>
                <a:gd name="T64" fmla="*/ 290 w 1304"/>
                <a:gd name="T65" fmla="*/ 382 h 800"/>
                <a:gd name="T66" fmla="*/ 334 w 1304"/>
                <a:gd name="T67" fmla="*/ 332 h 800"/>
                <a:gd name="T68" fmla="*/ 386 w 1304"/>
                <a:gd name="T69" fmla="*/ 290 h 800"/>
                <a:gd name="T70" fmla="*/ 444 w 1304"/>
                <a:gd name="T71" fmla="*/ 256 h 800"/>
                <a:gd name="T72" fmla="*/ 508 w 1304"/>
                <a:gd name="T73" fmla="*/ 234 h 800"/>
                <a:gd name="T74" fmla="*/ 578 w 1304"/>
                <a:gd name="T75" fmla="*/ 222 h 800"/>
                <a:gd name="T76" fmla="*/ 614 w 1304"/>
                <a:gd name="T77" fmla="*/ 220 h 800"/>
                <a:gd name="T78" fmla="*/ 694 w 1304"/>
                <a:gd name="T79" fmla="*/ 228 h 800"/>
                <a:gd name="T80" fmla="*/ 770 w 1304"/>
                <a:gd name="T81" fmla="*/ 252 h 800"/>
                <a:gd name="T82" fmla="*/ 838 w 1304"/>
                <a:gd name="T83" fmla="*/ 288 h 800"/>
                <a:gd name="T84" fmla="*/ 898 w 1304"/>
                <a:gd name="T85" fmla="*/ 338 h 800"/>
                <a:gd name="T86" fmla="*/ 948 w 1304"/>
                <a:gd name="T87" fmla="*/ 398 h 800"/>
                <a:gd name="T88" fmla="*/ 984 w 1304"/>
                <a:gd name="T89" fmla="*/ 466 h 800"/>
                <a:gd name="T90" fmla="*/ 1008 w 1304"/>
                <a:gd name="T91" fmla="*/ 542 h 800"/>
                <a:gd name="T92" fmla="*/ 1016 w 1304"/>
                <a:gd name="T93" fmla="*/ 622 h 800"/>
                <a:gd name="T94" fmla="*/ 948 w 1304"/>
                <a:gd name="T95" fmla="*/ 622 h 800"/>
                <a:gd name="T96" fmla="*/ 1304 w 1304"/>
                <a:gd name="T97" fmla="*/ 622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4" h="800">
                  <a:moveTo>
                    <a:pt x="1236" y="622"/>
                  </a:moveTo>
                  <a:lnTo>
                    <a:pt x="1236" y="622"/>
                  </a:lnTo>
                  <a:lnTo>
                    <a:pt x="1236" y="622"/>
                  </a:lnTo>
                  <a:lnTo>
                    <a:pt x="1234" y="590"/>
                  </a:lnTo>
                  <a:lnTo>
                    <a:pt x="1232" y="558"/>
                  </a:lnTo>
                  <a:lnTo>
                    <a:pt x="1228" y="528"/>
                  </a:lnTo>
                  <a:lnTo>
                    <a:pt x="1222" y="498"/>
                  </a:lnTo>
                  <a:lnTo>
                    <a:pt x="1216" y="468"/>
                  </a:lnTo>
                  <a:lnTo>
                    <a:pt x="1208" y="438"/>
                  </a:lnTo>
                  <a:lnTo>
                    <a:pt x="1198" y="408"/>
                  </a:lnTo>
                  <a:lnTo>
                    <a:pt x="1186" y="380"/>
                  </a:lnTo>
                  <a:lnTo>
                    <a:pt x="1174" y="354"/>
                  </a:lnTo>
                  <a:lnTo>
                    <a:pt x="1160" y="326"/>
                  </a:lnTo>
                  <a:lnTo>
                    <a:pt x="1146" y="300"/>
                  </a:lnTo>
                  <a:lnTo>
                    <a:pt x="1128" y="276"/>
                  </a:lnTo>
                  <a:lnTo>
                    <a:pt x="1112" y="250"/>
                  </a:lnTo>
                  <a:lnTo>
                    <a:pt x="1094" y="228"/>
                  </a:lnTo>
                  <a:lnTo>
                    <a:pt x="1074" y="204"/>
                  </a:lnTo>
                  <a:lnTo>
                    <a:pt x="1052" y="182"/>
                  </a:lnTo>
                  <a:lnTo>
                    <a:pt x="1032" y="162"/>
                  </a:lnTo>
                  <a:lnTo>
                    <a:pt x="1008" y="142"/>
                  </a:lnTo>
                  <a:lnTo>
                    <a:pt x="986" y="124"/>
                  </a:lnTo>
                  <a:lnTo>
                    <a:pt x="960" y="106"/>
                  </a:lnTo>
                  <a:lnTo>
                    <a:pt x="936" y="90"/>
                  </a:lnTo>
                  <a:lnTo>
                    <a:pt x="910" y="76"/>
                  </a:lnTo>
                  <a:lnTo>
                    <a:pt x="882" y="62"/>
                  </a:lnTo>
                  <a:lnTo>
                    <a:pt x="856" y="50"/>
                  </a:lnTo>
                  <a:lnTo>
                    <a:pt x="826" y="38"/>
                  </a:lnTo>
                  <a:lnTo>
                    <a:pt x="798" y="28"/>
                  </a:lnTo>
                  <a:lnTo>
                    <a:pt x="768" y="20"/>
                  </a:lnTo>
                  <a:lnTo>
                    <a:pt x="738" y="14"/>
                  </a:lnTo>
                  <a:lnTo>
                    <a:pt x="708" y="8"/>
                  </a:lnTo>
                  <a:lnTo>
                    <a:pt x="676" y="4"/>
                  </a:lnTo>
                  <a:lnTo>
                    <a:pt x="646" y="2"/>
                  </a:lnTo>
                  <a:lnTo>
                    <a:pt x="614" y="0"/>
                  </a:lnTo>
                  <a:lnTo>
                    <a:pt x="614" y="0"/>
                  </a:lnTo>
                  <a:lnTo>
                    <a:pt x="584" y="2"/>
                  </a:lnTo>
                  <a:lnTo>
                    <a:pt x="556" y="4"/>
                  </a:lnTo>
                  <a:lnTo>
                    <a:pt x="528" y="6"/>
                  </a:lnTo>
                  <a:lnTo>
                    <a:pt x="500" y="10"/>
                  </a:lnTo>
                  <a:lnTo>
                    <a:pt x="474" y="16"/>
                  </a:lnTo>
                  <a:lnTo>
                    <a:pt x="446" y="24"/>
                  </a:lnTo>
                  <a:lnTo>
                    <a:pt x="420" y="32"/>
                  </a:lnTo>
                  <a:lnTo>
                    <a:pt x="394" y="40"/>
                  </a:lnTo>
                  <a:lnTo>
                    <a:pt x="346" y="62"/>
                  </a:lnTo>
                  <a:lnTo>
                    <a:pt x="298" y="86"/>
                  </a:lnTo>
                  <a:lnTo>
                    <a:pt x="252" y="116"/>
                  </a:lnTo>
                  <a:lnTo>
                    <a:pt x="210" y="150"/>
                  </a:lnTo>
                  <a:lnTo>
                    <a:pt x="172" y="186"/>
                  </a:lnTo>
                  <a:lnTo>
                    <a:pt x="136" y="226"/>
                  </a:lnTo>
                  <a:lnTo>
                    <a:pt x="102" y="268"/>
                  </a:lnTo>
                  <a:lnTo>
                    <a:pt x="74" y="314"/>
                  </a:lnTo>
                  <a:lnTo>
                    <a:pt x="50" y="362"/>
                  </a:lnTo>
                  <a:lnTo>
                    <a:pt x="28" y="412"/>
                  </a:lnTo>
                  <a:lnTo>
                    <a:pt x="20" y="438"/>
                  </a:lnTo>
                  <a:lnTo>
                    <a:pt x="12" y="464"/>
                  </a:lnTo>
                  <a:lnTo>
                    <a:pt x="6" y="490"/>
                  </a:lnTo>
                  <a:lnTo>
                    <a:pt x="0" y="518"/>
                  </a:lnTo>
                  <a:lnTo>
                    <a:pt x="100" y="418"/>
                  </a:lnTo>
                  <a:lnTo>
                    <a:pt x="220" y="536"/>
                  </a:lnTo>
                  <a:lnTo>
                    <a:pt x="220" y="536"/>
                  </a:lnTo>
                  <a:lnTo>
                    <a:pt x="228" y="504"/>
                  </a:lnTo>
                  <a:lnTo>
                    <a:pt x="240" y="472"/>
                  </a:lnTo>
                  <a:lnTo>
                    <a:pt x="254" y="440"/>
                  </a:lnTo>
                  <a:lnTo>
                    <a:pt x="270" y="410"/>
                  </a:lnTo>
                  <a:lnTo>
                    <a:pt x="290" y="382"/>
                  </a:lnTo>
                  <a:lnTo>
                    <a:pt x="310" y="356"/>
                  </a:lnTo>
                  <a:lnTo>
                    <a:pt x="334" y="332"/>
                  </a:lnTo>
                  <a:lnTo>
                    <a:pt x="360" y="310"/>
                  </a:lnTo>
                  <a:lnTo>
                    <a:pt x="386" y="290"/>
                  </a:lnTo>
                  <a:lnTo>
                    <a:pt x="414" y="272"/>
                  </a:lnTo>
                  <a:lnTo>
                    <a:pt x="444" y="256"/>
                  </a:lnTo>
                  <a:lnTo>
                    <a:pt x="476" y="244"/>
                  </a:lnTo>
                  <a:lnTo>
                    <a:pt x="508" y="234"/>
                  </a:lnTo>
                  <a:lnTo>
                    <a:pt x="542" y="226"/>
                  </a:lnTo>
                  <a:lnTo>
                    <a:pt x="578" y="222"/>
                  </a:lnTo>
                  <a:lnTo>
                    <a:pt x="614" y="220"/>
                  </a:lnTo>
                  <a:lnTo>
                    <a:pt x="614" y="220"/>
                  </a:lnTo>
                  <a:lnTo>
                    <a:pt x="654" y="222"/>
                  </a:lnTo>
                  <a:lnTo>
                    <a:pt x="694" y="228"/>
                  </a:lnTo>
                  <a:lnTo>
                    <a:pt x="734" y="238"/>
                  </a:lnTo>
                  <a:lnTo>
                    <a:pt x="770" y="252"/>
                  </a:lnTo>
                  <a:lnTo>
                    <a:pt x="806" y="268"/>
                  </a:lnTo>
                  <a:lnTo>
                    <a:pt x="838" y="288"/>
                  </a:lnTo>
                  <a:lnTo>
                    <a:pt x="870" y="312"/>
                  </a:lnTo>
                  <a:lnTo>
                    <a:pt x="898" y="338"/>
                  </a:lnTo>
                  <a:lnTo>
                    <a:pt x="924" y="366"/>
                  </a:lnTo>
                  <a:lnTo>
                    <a:pt x="948" y="398"/>
                  </a:lnTo>
                  <a:lnTo>
                    <a:pt x="968" y="430"/>
                  </a:lnTo>
                  <a:lnTo>
                    <a:pt x="984" y="466"/>
                  </a:lnTo>
                  <a:lnTo>
                    <a:pt x="998" y="502"/>
                  </a:lnTo>
                  <a:lnTo>
                    <a:pt x="1008" y="542"/>
                  </a:lnTo>
                  <a:lnTo>
                    <a:pt x="1014" y="582"/>
                  </a:lnTo>
                  <a:lnTo>
                    <a:pt x="1016" y="622"/>
                  </a:lnTo>
                  <a:lnTo>
                    <a:pt x="1016" y="622"/>
                  </a:lnTo>
                  <a:lnTo>
                    <a:pt x="948" y="622"/>
                  </a:lnTo>
                  <a:lnTo>
                    <a:pt x="1126" y="800"/>
                  </a:lnTo>
                  <a:lnTo>
                    <a:pt x="1304" y="622"/>
                  </a:lnTo>
                  <a:lnTo>
                    <a:pt x="1236" y="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矩形 45"/>
            <p:cNvSpPr/>
            <p:nvPr/>
          </p:nvSpPr>
          <p:spPr>
            <a:xfrm>
              <a:off x="6520646" y="2257427"/>
              <a:ext cx="1039480" cy="782232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  <a:gd name="connsiteX0" fmla="*/ 160959 w 1972949"/>
                <a:gd name="connsiteY0" fmla="*/ 35768 h 250784"/>
                <a:gd name="connsiteX1" fmla="*/ 1972949 w 1972949"/>
                <a:gd name="connsiteY1" fmla="*/ 21481 h 250784"/>
                <a:gd name="connsiteX2" fmla="*/ 1784830 w 1972949"/>
                <a:gd name="connsiteY2" fmla="*/ 250784 h 250784"/>
                <a:gd name="connsiteX3" fmla="*/ 272878 w 1972949"/>
                <a:gd name="connsiteY3" fmla="*/ 250784 h 250784"/>
                <a:gd name="connsiteX4" fmla="*/ 160959 w 1972949"/>
                <a:gd name="connsiteY4" fmla="*/ 35768 h 250784"/>
                <a:gd name="connsiteX0" fmla="*/ 160959 w 1974753"/>
                <a:gd name="connsiteY0" fmla="*/ 53432 h 268448"/>
                <a:gd name="connsiteX1" fmla="*/ 1972949 w 1974753"/>
                <a:gd name="connsiteY1" fmla="*/ 39145 h 268448"/>
                <a:gd name="connsiteX2" fmla="*/ 1784830 w 1974753"/>
                <a:gd name="connsiteY2" fmla="*/ 268448 h 268448"/>
                <a:gd name="connsiteX3" fmla="*/ 272878 w 1974753"/>
                <a:gd name="connsiteY3" fmla="*/ 268448 h 268448"/>
                <a:gd name="connsiteX4" fmla="*/ 160959 w 1974753"/>
                <a:gd name="connsiteY4" fmla="*/ 53432 h 268448"/>
                <a:gd name="connsiteX0" fmla="*/ 160959 w 1974751"/>
                <a:gd name="connsiteY0" fmla="*/ 53432 h 311846"/>
                <a:gd name="connsiteX1" fmla="*/ 1972949 w 1974751"/>
                <a:gd name="connsiteY1" fmla="*/ 39145 h 311846"/>
                <a:gd name="connsiteX2" fmla="*/ 1784830 w 1974751"/>
                <a:gd name="connsiteY2" fmla="*/ 268448 h 311846"/>
                <a:gd name="connsiteX3" fmla="*/ 272878 w 1974751"/>
                <a:gd name="connsiteY3" fmla="*/ 268448 h 311846"/>
                <a:gd name="connsiteX4" fmla="*/ 160959 w 1974751"/>
                <a:gd name="connsiteY4" fmla="*/ 53432 h 311846"/>
                <a:gd name="connsiteX0" fmla="*/ 160959 w 1974753"/>
                <a:gd name="connsiteY0" fmla="*/ 53432 h 296225"/>
                <a:gd name="connsiteX1" fmla="*/ 1972949 w 1974753"/>
                <a:gd name="connsiteY1" fmla="*/ 39145 h 296225"/>
                <a:gd name="connsiteX2" fmla="*/ 1784830 w 1974753"/>
                <a:gd name="connsiteY2" fmla="*/ 268448 h 296225"/>
                <a:gd name="connsiteX3" fmla="*/ 272878 w 1974753"/>
                <a:gd name="connsiteY3" fmla="*/ 268448 h 296225"/>
                <a:gd name="connsiteX4" fmla="*/ 160959 w 1974753"/>
                <a:gd name="connsiteY4" fmla="*/ 53432 h 296225"/>
                <a:gd name="connsiteX0" fmla="*/ 122914 w 1936615"/>
                <a:gd name="connsiteY0" fmla="*/ 119803 h 362596"/>
                <a:gd name="connsiteX1" fmla="*/ 1934904 w 1936615"/>
                <a:gd name="connsiteY1" fmla="*/ 105516 h 362596"/>
                <a:gd name="connsiteX2" fmla="*/ 1746785 w 1936615"/>
                <a:gd name="connsiteY2" fmla="*/ 334819 h 362596"/>
                <a:gd name="connsiteX3" fmla="*/ 234833 w 1936615"/>
                <a:gd name="connsiteY3" fmla="*/ 334819 h 362596"/>
                <a:gd name="connsiteX4" fmla="*/ 122914 w 1936615"/>
                <a:gd name="connsiteY4" fmla="*/ 119803 h 362596"/>
                <a:gd name="connsiteX0" fmla="*/ 122914 w 2121812"/>
                <a:gd name="connsiteY0" fmla="*/ 177507 h 420300"/>
                <a:gd name="connsiteX1" fmla="*/ 1934904 w 2121812"/>
                <a:gd name="connsiteY1" fmla="*/ 163220 h 420300"/>
                <a:gd name="connsiteX2" fmla="*/ 1746785 w 2121812"/>
                <a:gd name="connsiteY2" fmla="*/ 392523 h 420300"/>
                <a:gd name="connsiteX3" fmla="*/ 234833 w 2121812"/>
                <a:gd name="connsiteY3" fmla="*/ 392523 h 420300"/>
                <a:gd name="connsiteX4" fmla="*/ 122914 w 2121812"/>
                <a:gd name="connsiteY4" fmla="*/ 177507 h 420300"/>
                <a:gd name="connsiteX0" fmla="*/ 121667 w 2160596"/>
                <a:gd name="connsiteY0" fmla="*/ 142002 h 750303"/>
                <a:gd name="connsiteX1" fmla="*/ 1933657 w 2160596"/>
                <a:gd name="connsiteY1" fmla="*/ 127715 h 750303"/>
                <a:gd name="connsiteX2" fmla="*/ 1745538 w 2160596"/>
                <a:gd name="connsiteY2" fmla="*/ 357018 h 750303"/>
                <a:gd name="connsiteX3" fmla="*/ 340073 w 2160596"/>
                <a:gd name="connsiteY3" fmla="*/ 747543 h 750303"/>
                <a:gd name="connsiteX4" fmla="*/ 121667 w 2160596"/>
                <a:gd name="connsiteY4" fmla="*/ 142002 h 750303"/>
                <a:gd name="connsiteX0" fmla="*/ 126823 w 2128132"/>
                <a:gd name="connsiteY0" fmla="*/ 80912 h 739617"/>
                <a:gd name="connsiteX1" fmla="*/ 1938813 w 2128132"/>
                <a:gd name="connsiteY1" fmla="*/ 66625 h 739617"/>
                <a:gd name="connsiteX2" fmla="*/ 1892677 w 2128132"/>
                <a:gd name="connsiteY2" fmla="*/ 638828 h 739617"/>
                <a:gd name="connsiteX3" fmla="*/ 345229 w 2128132"/>
                <a:gd name="connsiteY3" fmla="*/ 686453 h 739617"/>
                <a:gd name="connsiteX4" fmla="*/ 126823 w 2128132"/>
                <a:gd name="connsiteY4" fmla="*/ 80912 h 739617"/>
                <a:gd name="connsiteX0" fmla="*/ 150487 w 2151798"/>
                <a:gd name="connsiteY0" fmla="*/ 138337 h 797042"/>
                <a:gd name="connsiteX1" fmla="*/ 1962477 w 2151798"/>
                <a:gd name="connsiteY1" fmla="*/ 124050 h 797042"/>
                <a:gd name="connsiteX2" fmla="*/ 1916341 w 2151798"/>
                <a:gd name="connsiteY2" fmla="*/ 696253 h 797042"/>
                <a:gd name="connsiteX3" fmla="*/ 368893 w 2151798"/>
                <a:gd name="connsiteY3" fmla="*/ 743878 h 797042"/>
                <a:gd name="connsiteX4" fmla="*/ 150487 w 2151798"/>
                <a:gd name="connsiteY4" fmla="*/ 138337 h 797042"/>
                <a:gd name="connsiteX0" fmla="*/ 163275 w 2107709"/>
                <a:gd name="connsiteY0" fmla="*/ 120535 h 845635"/>
                <a:gd name="connsiteX1" fmla="*/ 1922021 w 2107709"/>
                <a:gd name="connsiteY1" fmla="*/ 168160 h 845635"/>
                <a:gd name="connsiteX2" fmla="*/ 1875885 w 2107709"/>
                <a:gd name="connsiteY2" fmla="*/ 740363 h 845635"/>
                <a:gd name="connsiteX3" fmla="*/ 328437 w 2107709"/>
                <a:gd name="connsiteY3" fmla="*/ 787988 h 845635"/>
                <a:gd name="connsiteX4" fmla="*/ 163275 w 2107709"/>
                <a:gd name="connsiteY4" fmla="*/ 120535 h 845635"/>
                <a:gd name="connsiteX0" fmla="*/ 163275 w 2186152"/>
                <a:gd name="connsiteY0" fmla="*/ 187705 h 912805"/>
                <a:gd name="connsiteX1" fmla="*/ 1922021 w 2186152"/>
                <a:gd name="connsiteY1" fmla="*/ 235330 h 912805"/>
                <a:gd name="connsiteX2" fmla="*/ 1875885 w 2186152"/>
                <a:gd name="connsiteY2" fmla="*/ 807533 h 912805"/>
                <a:gd name="connsiteX3" fmla="*/ 328437 w 2186152"/>
                <a:gd name="connsiteY3" fmla="*/ 855158 h 912805"/>
                <a:gd name="connsiteX4" fmla="*/ 163275 w 2186152"/>
                <a:gd name="connsiteY4" fmla="*/ 187705 h 912805"/>
                <a:gd name="connsiteX0" fmla="*/ 163275 w 2137129"/>
                <a:gd name="connsiteY0" fmla="*/ 189457 h 914557"/>
                <a:gd name="connsiteX1" fmla="*/ 1922021 w 2137129"/>
                <a:gd name="connsiteY1" fmla="*/ 237082 h 914557"/>
                <a:gd name="connsiteX2" fmla="*/ 1875885 w 2137129"/>
                <a:gd name="connsiteY2" fmla="*/ 809285 h 914557"/>
                <a:gd name="connsiteX3" fmla="*/ 328437 w 2137129"/>
                <a:gd name="connsiteY3" fmla="*/ 856910 h 914557"/>
                <a:gd name="connsiteX4" fmla="*/ 163275 w 2137129"/>
                <a:gd name="connsiteY4" fmla="*/ 189457 h 914557"/>
                <a:gd name="connsiteX0" fmla="*/ 186821 w 2685834"/>
                <a:gd name="connsiteY0" fmla="*/ 142129 h 867451"/>
                <a:gd name="connsiteX1" fmla="*/ 2584491 w 2685834"/>
                <a:gd name="connsiteY1" fmla="*/ 184991 h 867451"/>
                <a:gd name="connsiteX2" fmla="*/ 1899431 w 2685834"/>
                <a:gd name="connsiteY2" fmla="*/ 761957 h 867451"/>
                <a:gd name="connsiteX3" fmla="*/ 351983 w 2685834"/>
                <a:gd name="connsiteY3" fmla="*/ 809582 h 867451"/>
                <a:gd name="connsiteX4" fmla="*/ 186821 w 2685834"/>
                <a:gd name="connsiteY4" fmla="*/ 142129 h 867451"/>
                <a:gd name="connsiteX0" fmla="*/ 186821 w 2756339"/>
                <a:gd name="connsiteY0" fmla="*/ 201141 h 926463"/>
                <a:gd name="connsiteX1" fmla="*/ 2584491 w 2756339"/>
                <a:gd name="connsiteY1" fmla="*/ 244003 h 926463"/>
                <a:gd name="connsiteX2" fmla="*/ 1899431 w 2756339"/>
                <a:gd name="connsiteY2" fmla="*/ 820969 h 926463"/>
                <a:gd name="connsiteX3" fmla="*/ 351983 w 2756339"/>
                <a:gd name="connsiteY3" fmla="*/ 868594 h 926463"/>
                <a:gd name="connsiteX4" fmla="*/ 186821 w 2756339"/>
                <a:gd name="connsiteY4" fmla="*/ 201141 h 926463"/>
                <a:gd name="connsiteX0" fmla="*/ 198603 w 2768122"/>
                <a:gd name="connsiteY0" fmla="*/ 284982 h 1010304"/>
                <a:gd name="connsiteX1" fmla="*/ 2596273 w 2768122"/>
                <a:gd name="connsiteY1" fmla="*/ 327844 h 1010304"/>
                <a:gd name="connsiteX2" fmla="*/ 1911213 w 2768122"/>
                <a:gd name="connsiteY2" fmla="*/ 904810 h 1010304"/>
                <a:gd name="connsiteX3" fmla="*/ 363765 w 2768122"/>
                <a:gd name="connsiteY3" fmla="*/ 952435 h 1010304"/>
                <a:gd name="connsiteX4" fmla="*/ 198603 w 2768122"/>
                <a:gd name="connsiteY4" fmla="*/ 284982 h 1010304"/>
                <a:gd name="connsiteX0" fmla="*/ 229193 w 2627166"/>
                <a:gd name="connsiteY0" fmla="*/ 172727 h 840252"/>
                <a:gd name="connsiteX1" fmla="*/ 2626863 w 2627166"/>
                <a:gd name="connsiteY1" fmla="*/ 215589 h 840252"/>
                <a:gd name="connsiteX2" fmla="*/ 394355 w 2627166"/>
                <a:gd name="connsiteY2" fmla="*/ 840180 h 840252"/>
                <a:gd name="connsiteX3" fmla="*/ 229193 w 2627166"/>
                <a:gd name="connsiteY3" fmla="*/ 172727 h 840252"/>
                <a:gd name="connsiteX0" fmla="*/ 0 w 2397670"/>
                <a:gd name="connsiteY0" fmla="*/ 172727 h 215589"/>
                <a:gd name="connsiteX1" fmla="*/ 2397670 w 2397670"/>
                <a:gd name="connsiteY1" fmla="*/ 215589 h 215589"/>
                <a:gd name="connsiteX2" fmla="*/ 0 w 2397670"/>
                <a:gd name="connsiteY2" fmla="*/ 172727 h 215589"/>
                <a:gd name="connsiteX0" fmla="*/ 0 w 2388797"/>
                <a:gd name="connsiteY0" fmla="*/ 176263 h 176263"/>
                <a:gd name="connsiteX1" fmla="*/ 2388797 w 2388797"/>
                <a:gd name="connsiteY1" fmla="*/ 114350 h 176263"/>
                <a:gd name="connsiteX2" fmla="*/ 0 w 2388797"/>
                <a:gd name="connsiteY2" fmla="*/ 176263 h 176263"/>
                <a:gd name="connsiteX0" fmla="*/ 0 w 2388797"/>
                <a:gd name="connsiteY0" fmla="*/ 168967 h 168967"/>
                <a:gd name="connsiteX1" fmla="*/ 2388797 w 2388797"/>
                <a:gd name="connsiteY1" fmla="*/ 130867 h 168967"/>
                <a:gd name="connsiteX2" fmla="*/ 0 w 2388797"/>
                <a:gd name="connsiteY2" fmla="*/ 168967 h 168967"/>
                <a:gd name="connsiteX0" fmla="*/ 98544 w 2487341"/>
                <a:gd name="connsiteY0" fmla="*/ 287217 h 557332"/>
                <a:gd name="connsiteX1" fmla="*/ 2487341 w 2487341"/>
                <a:gd name="connsiteY1" fmla="*/ 249117 h 557332"/>
                <a:gd name="connsiteX2" fmla="*/ 98544 w 2487341"/>
                <a:gd name="connsiteY2" fmla="*/ 287217 h 557332"/>
                <a:gd name="connsiteX0" fmla="*/ 65757 w 2513543"/>
                <a:gd name="connsiteY0" fmla="*/ 436393 h 838087"/>
                <a:gd name="connsiteX1" fmla="*/ 2454554 w 2513543"/>
                <a:gd name="connsiteY1" fmla="*/ 398293 h 838087"/>
                <a:gd name="connsiteX2" fmla="*/ 65757 w 2513543"/>
                <a:gd name="connsiteY2" fmla="*/ 436393 h 838087"/>
                <a:gd name="connsiteX0" fmla="*/ 72144 w 2469823"/>
                <a:gd name="connsiteY0" fmla="*/ 383166 h 736189"/>
                <a:gd name="connsiteX1" fmla="*/ 2460941 w 2469823"/>
                <a:gd name="connsiteY1" fmla="*/ 345066 h 736189"/>
                <a:gd name="connsiteX2" fmla="*/ 72144 w 2469823"/>
                <a:gd name="connsiteY2" fmla="*/ 383166 h 736189"/>
                <a:gd name="connsiteX0" fmla="*/ 85 w 2399588"/>
                <a:gd name="connsiteY0" fmla="*/ 322200 h 610927"/>
                <a:gd name="connsiteX1" fmla="*/ 2388882 w 2399588"/>
                <a:gd name="connsiteY1" fmla="*/ 284100 h 610927"/>
                <a:gd name="connsiteX2" fmla="*/ 85 w 2399588"/>
                <a:gd name="connsiteY2" fmla="*/ 322200 h 610927"/>
                <a:gd name="connsiteX0" fmla="*/ 247 w 2399925"/>
                <a:gd name="connsiteY0" fmla="*/ 272591 h 507119"/>
                <a:gd name="connsiteX1" fmla="*/ 2389044 w 2399925"/>
                <a:gd name="connsiteY1" fmla="*/ 234491 h 507119"/>
                <a:gd name="connsiteX2" fmla="*/ 247 w 2399925"/>
                <a:gd name="connsiteY2" fmla="*/ 272591 h 507119"/>
                <a:gd name="connsiteX0" fmla="*/ 234 w 2389703"/>
                <a:gd name="connsiteY0" fmla="*/ 276359 h 514260"/>
                <a:gd name="connsiteX1" fmla="*/ 2389031 w 2389703"/>
                <a:gd name="connsiteY1" fmla="*/ 238259 h 514260"/>
                <a:gd name="connsiteX2" fmla="*/ 234 w 2389703"/>
                <a:gd name="connsiteY2" fmla="*/ 276359 h 5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703" h="514260">
                  <a:moveTo>
                    <a:pt x="234" y="276359"/>
                  </a:moveTo>
                  <a:cubicBezTo>
                    <a:pt x="-27012" y="-61101"/>
                    <a:pt x="2342275" y="-107816"/>
                    <a:pt x="2389031" y="238259"/>
                  </a:cubicBezTo>
                  <a:cubicBezTo>
                    <a:pt x="2435787" y="584334"/>
                    <a:pt x="27480" y="613819"/>
                    <a:pt x="234" y="276359"/>
                  </a:cubicBez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令愤怒的客户平伏情绪</a:t>
              </a:r>
              <a:endParaRPr kumimoji="0" lang="en-US" altLang="zh-CN" sz="1067" b="0" i="0" u="none" strike="noStrike" kern="0" cap="none" spc="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408531" y="3542255"/>
            <a:ext cx="2112857" cy="1298221"/>
            <a:chOff x="5053330" y="2629492"/>
            <a:chExt cx="1584643" cy="973666"/>
          </a:xfrm>
        </p:grpSpPr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5053330" y="2629492"/>
              <a:ext cx="1584643" cy="973666"/>
            </a:xfrm>
            <a:custGeom>
              <a:avLst/>
              <a:gdLst>
                <a:gd name="T0" fmla="*/ 946 w 1302"/>
                <a:gd name="T1" fmla="*/ 178 h 800"/>
                <a:gd name="T2" fmla="*/ 1016 w 1302"/>
                <a:gd name="T3" fmla="*/ 178 h 800"/>
                <a:gd name="T4" fmla="*/ 1008 w 1302"/>
                <a:gd name="T5" fmla="*/ 260 h 800"/>
                <a:gd name="T6" fmla="*/ 984 w 1302"/>
                <a:gd name="T7" fmla="*/ 336 h 800"/>
                <a:gd name="T8" fmla="*/ 946 w 1302"/>
                <a:gd name="T9" fmla="*/ 404 h 800"/>
                <a:gd name="T10" fmla="*/ 898 w 1302"/>
                <a:gd name="T11" fmla="*/ 464 h 800"/>
                <a:gd name="T12" fmla="*/ 838 w 1302"/>
                <a:gd name="T13" fmla="*/ 512 h 800"/>
                <a:gd name="T14" fmla="*/ 770 w 1302"/>
                <a:gd name="T15" fmla="*/ 550 h 800"/>
                <a:gd name="T16" fmla="*/ 694 w 1302"/>
                <a:gd name="T17" fmla="*/ 574 h 800"/>
                <a:gd name="T18" fmla="*/ 612 w 1302"/>
                <a:gd name="T19" fmla="*/ 582 h 800"/>
                <a:gd name="T20" fmla="*/ 576 w 1302"/>
                <a:gd name="T21" fmla="*/ 580 h 800"/>
                <a:gd name="T22" fmla="*/ 508 w 1302"/>
                <a:gd name="T23" fmla="*/ 568 h 800"/>
                <a:gd name="T24" fmla="*/ 444 w 1302"/>
                <a:gd name="T25" fmla="*/ 544 h 800"/>
                <a:gd name="T26" fmla="*/ 386 w 1302"/>
                <a:gd name="T27" fmla="*/ 510 h 800"/>
                <a:gd name="T28" fmla="*/ 334 w 1302"/>
                <a:gd name="T29" fmla="*/ 468 h 800"/>
                <a:gd name="T30" fmla="*/ 288 w 1302"/>
                <a:gd name="T31" fmla="*/ 418 h 800"/>
                <a:gd name="T32" fmla="*/ 254 w 1302"/>
                <a:gd name="T33" fmla="*/ 360 h 800"/>
                <a:gd name="T34" fmla="*/ 228 w 1302"/>
                <a:gd name="T35" fmla="*/ 298 h 800"/>
                <a:gd name="T36" fmla="*/ 100 w 1302"/>
                <a:gd name="T37" fmla="*/ 384 h 800"/>
                <a:gd name="T38" fmla="*/ 0 w 1302"/>
                <a:gd name="T39" fmla="*/ 284 h 800"/>
                <a:gd name="T40" fmla="*/ 12 w 1302"/>
                <a:gd name="T41" fmla="*/ 338 h 800"/>
                <a:gd name="T42" fmla="*/ 28 w 1302"/>
                <a:gd name="T43" fmla="*/ 390 h 800"/>
                <a:gd name="T44" fmla="*/ 74 w 1302"/>
                <a:gd name="T45" fmla="*/ 488 h 800"/>
                <a:gd name="T46" fmla="*/ 134 w 1302"/>
                <a:gd name="T47" fmla="*/ 576 h 800"/>
                <a:gd name="T48" fmla="*/ 210 w 1302"/>
                <a:gd name="T49" fmla="*/ 652 h 800"/>
                <a:gd name="T50" fmla="*/ 296 w 1302"/>
                <a:gd name="T51" fmla="*/ 714 h 800"/>
                <a:gd name="T52" fmla="*/ 394 w 1302"/>
                <a:gd name="T53" fmla="*/ 760 h 800"/>
                <a:gd name="T54" fmla="*/ 446 w 1302"/>
                <a:gd name="T55" fmla="*/ 778 h 800"/>
                <a:gd name="T56" fmla="*/ 500 w 1302"/>
                <a:gd name="T57" fmla="*/ 790 h 800"/>
                <a:gd name="T58" fmla="*/ 556 w 1302"/>
                <a:gd name="T59" fmla="*/ 798 h 800"/>
                <a:gd name="T60" fmla="*/ 612 w 1302"/>
                <a:gd name="T61" fmla="*/ 800 h 800"/>
                <a:gd name="T62" fmla="*/ 644 w 1302"/>
                <a:gd name="T63" fmla="*/ 800 h 800"/>
                <a:gd name="T64" fmla="*/ 708 w 1302"/>
                <a:gd name="T65" fmla="*/ 794 h 800"/>
                <a:gd name="T66" fmla="*/ 768 w 1302"/>
                <a:gd name="T67" fmla="*/ 780 h 800"/>
                <a:gd name="T68" fmla="*/ 826 w 1302"/>
                <a:gd name="T69" fmla="*/ 762 h 800"/>
                <a:gd name="T70" fmla="*/ 882 w 1302"/>
                <a:gd name="T71" fmla="*/ 738 h 800"/>
                <a:gd name="T72" fmla="*/ 934 w 1302"/>
                <a:gd name="T73" fmla="*/ 710 h 800"/>
                <a:gd name="T74" fmla="*/ 984 w 1302"/>
                <a:gd name="T75" fmla="*/ 676 h 800"/>
                <a:gd name="T76" fmla="*/ 1030 w 1302"/>
                <a:gd name="T77" fmla="*/ 638 h 800"/>
                <a:gd name="T78" fmla="*/ 1072 w 1302"/>
                <a:gd name="T79" fmla="*/ 596 h 800"/>
                <a:gd name="T80" fmla="*/ 1110 w 1302"/>
                <a:gd name="T81" fmla="*/ 550 h 800"/>
                <a:gd name="T82" fmla="*/ 1144 w 1302"/>
                <a:gd name="T83" fmla="*/ 500 h 800"/>
                <a:gd name="T84" fmla="*/ 1174 w 1302"/>
                <a:gd name="T85" fmla="*/ 448 h 800"/>
                <a:gd name="T86" fmla="*/ 1196 w 1302"/>
                <a:gd name="T87" fmla="*/ 392 h 800"/>
                <a:gd name="T88" fmla="*/ 1214 w 1302"/>
                <a:gd name="T89" fmla="*/ 334 h 800"/>
                <a:gd name="T90" fmla="*/ 1228 w 1302"/>
                <a:gd name="T91" fmla="*/ 274 h 800"/>
                <a:gd name="T92" fmla="*/ 1234 w 1302"/>
                <a:gd name="T93" fmla="*/ 210 h 800"/>
                <a:gd name="T94" fmla="*/ 1302 w 1302"/>
                <a:gd name="T95" fmla="*/ 178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2" h="800">
                  <a:moveTo>
                    <a:pt x="1124" y="0"/>
                  </a:moveTo>
                  <a:lnTo>
                    <a:pt x="946" y="178"/>
                  </a:lnTo>
                  <a:lnTo>
                    <a:pt x="1016" y="178"/>
                  </a:lnTo>
                  <a:lnTo>
                    <a:pt x="1016" y="178"/>
                  </a:lnTo>
                  <a:lnTo>
                    <a:pt x="1014" y="220"/>
                  </a:lnTo>
                  <a:lnTo>
                    <a:pt x="1008" y="260"/>
                  </a:lnTo>
                  <a:lnTo>
                    <a:pt x="998" y="298"/>
                  </a:lnTo>
                  <a:lnTo>
                    <a:pt x="984" y="336"/>
                  </a:lnTo>
                  <a:lnTo>
                    <a:pt x="966" y="370"/>
                  </a:lnTo>
                  <a:lnTo>
                    <a:pt x="946" y="404"/>
                  </a:lnTo>
                  <a:lnTo>
                    <a:pt x="924" y="434"/>
                  </a:lnTo>
                  <a:lnTo>
                    <a:pt x="898" y="464"/>
                  </a:lnTo>
                  <a:lnTo>
                    <a:pt x="868" y="490"/>
                  </a:lnTo>
                  <a:lnTo>
                    <a:pt x="838" y="512"/>
                  </a:lnTo>
                  <a:lnTo>
                    <a:pt x="804" y="532"/>
                  </a:lnTo>
                  <a:lnTo>
                    <a:pt x="770" y="550"/>
                  </a:lnTo>
                  <a:lnTo>
                    <a:pt x="732" y="564"/>
                  </a:lnTo>
                  <a:lnTo>
                    <a:pt x="694" y="574"/>
                  </a:lnTo>
                  <a:lnTo>
                    <a:pt x="654" y="580"/>
                  </a:lnTo>
                  <a:lnTo>
                    <a:pt x="612" y="582"/>
                  </a:lnTo>
                  <a:lnTo>
                    <a:pt x="612" y="582"/>
                  </a:lnTo>
                  <a:lnTo>
                    <a:pt x="576" y="580"/>
                  </a:lnTo>
                  <a:lnTo>
                    <a:pt x="542" y="576"/>
                  </a:lnTo>
                  <a:lnTo>
                    <a:pt x="508" y="568"/>
                  </a:lnTo>
                  <a:lnTo>
                    <a:pt x="476" y="558"/>
                  </a:lnTo>
                  <a:lnTo>
                    <a:pt x="444" y="544"/>
                  </a:lnTo>
                  <a:lnTo>
                    <a:pt x="414" y="528"/>
                  </a:lnTo>
                  <a:lnTo>
                    <a:pt x="386" y="510"/>
                  </a:lnTo>
                  <a:lnTo>
                    <a:pt x="358" y="490"/>
                  </a:lnTo>
                  <a:lnTo>
                    <a:pt x="334" y="468"/>
                  </a:lnTo>
                  <a:lnTo>
                    <a:pt x="310" y="444"/>
                  </a:lnTo>
                  <a:lnTo>
                    <a:pt x="288" y="418"/>
                  </a:lnTo>
                  <a:lnTo>
                    <a:pt x="270" y="390"/>
                  </a:lnTo>
                  <a:lnTo>
                    <a:pt x="254" y="360"/>
                  </a:lnTo>
                  <a:lnTo>
                    <a:pt x="240" y="330"/>
                  </a:lnTo>
                  <a:lnTo>
                    <a:pt x="228" y="298"/>
                  </a:lnTo>
                  <a:lnTo>
                    <a:pt x="218" y="264"/>
                  </a:lnTo>
                  <a:lnTo>
                    <a:pt x="100" y="384"/>
                  </a:lnTo>
                  <a:lnTo>
                    <a:pt x="0" y="284"/>
                  </a:lnTo>
                  <a:lnTo>
                    <a:pt x="0" y="284"/>
                  </a:lnTo>
                  <a:lnTo>
                    <a:pt x="4" y="310"/>
                  </a:lnTo>
                  <a:lnTo>
                    <a:pt x="12" y="338"/>
                  </a:lnTo>
                  <a:lnTo>
                    <a:pt x="18" y="364"/>
                  </a:lnTo>
                  <a:lnTo>
                    <a:pt x="28" y="390"/>
                  </a:lnTo>
                  <a:lnTo>
                    <a:pt x="48" y="440"/>
                  </a:lnTo>
                  <a:lnTo>
                    <a:pt x="74" y="488"/>
                  </a:lnTo>
                  <a:lnTo>
                    <a:pt x="102" y="534"/>
                  </a:lnTo>
                  <a:lnTo>
                    <a:pt x="134" y="576"/>
                  </a:lnTo>
                  <a:lnTo>
                    <a:pt x="170" y="616"/>
                  </a:lnTo>
                  <a:lnTo>
                    <a:pt x="210" y="652"/>
                  </a:lnTo>
                  <a:lnTo>
                    <a:pt x="252" y="684"/>
                  </a:lnTo>
                  <a:lnTo>
                    <a:pt x="296" y="714"/>
                  </a:lnTo>
                  <a:lnTo>
                    <a:pt x="344" y="740"/>
                  </a:lnTo>
                  <a:lnTo>
                    <a:pt x="394" y="760"/>
                  </a:lnTo>
                  <a:lnTo>
                    <a:pt x="420" y="770"/>
                  </a:lnTo>
                  <a:lnTo>
                    <a:pt x="446" y="778"/>
                  </a:lnTo>
                  <a:lnTo>
                    <a:pt x="472" y="784"/>
                  </a:lnTo>
                  <a:lnTo>
                    <a:pt x="500" y="790"/>
                  </a:lnTo>
                  <a:lnTo>
                    <a:pt x="528" y="794"/>
                  </a:lnTo>
                  <a:lnTo>
                    <a:pt x="556" y="798"/>
                  </a:lnTo>
                  <a:lnTo>
                    <a:pt x="584" y="800"/>
                  </a:lnTo>
                  <a:lnTo>
                    <a:pt x="612" y="800"/>
                  </a:lnTo>
                  <a:lnTo>
                    <a:pt x="612" y="800"/>
                  </a:lnTo>
                  <a:lnTo>
                    <a:pt x="644" y="800"/>
                  </a:lnTo>
                  <a:lnTo>
                    <a:pt x="676" y="798"/>
                  </a:lnTo>
                  <a:lnTo>
                    <a:pt x="708" y="794"/>
                  </a:lnTo>
                  <a:lnTo>
                    <a:pt x="738" y="788"/>
                  </a:lnTo>
                  <a:lnTo>
                    <a:pt x="768" y="780"/>
                  </a:lnTo>
                  <a:lnTo>
                    <a:pt x="798" y="772"/>
                  </a:lnTo>
                  <a:lnTo>
                    <a:pt x="826" y="762"/>
                  </a:lnTo>
                  <a:lnTo>
                    <a:pt x="854" y="752"/>
                  </a:lnTo>
                  <a:lnTo>
                    <a:pt x="882" y="738"/>
                  </a:lnTo>
                  <a:lnTo>
                    <a:pt x="908" y="726"/>
                  </a:lnTo>
                  <a:lnTo>
                    <a:pt x="934" y="710"/>
                  </a:lnTo>
                  <a:lnTo>
                    <a:pt x="960" y="694"/>
                  </a:lnTo>
                  <a:lnTo>
                    <a:pt x="984" y="676"/>
                  </a:lnTo>
                  <a:lnTo>
                    <a:pt x="1008" y="658"/>
                  </a:lnTo>
                  <a:lnTo>
                    <a:pt x="1030" y="638"/>
                  </a:lnTo>
                  <a:lnTo>
                    <a:pt x="1052" y="618"/>
                  </a:lnTo>
                  <a:lnTo>
                    <a:pt x="1072" y="596"/>
                  </a:lnTo>
                  <a:lnTo>
                    <a:pt x="1092" y="574"/>
                  </a:lnTo>
                  <a:lnTo>
                    <a:pt x="1110" y="550"/>
                  </a:lnTo>
                  <a:lnTo>
                    <a:pt x="1128" y="526"/>
                  </a:lnTo>
                  <a:lnTo>
                    <a:pt x="1144" y="500"/>
                  </a:lnTo>
                  <a:lnTo>
                    <a:pt x="1160" y="474"/>
                  </a:lnTo>
                  <a:lnTo>
                    <a:pt x="1174" y="448"/>
                  </a:lnTo>
                  <a:lnTo>
                    <a:pt x="1186" y="420"/>
                  </a:lnTo>
                  <a:lnTo>
                    <a:pt x="1196" y="392"/>
                  </a:lnTo>
                  <a:lnTo>
                    <a:pt x="1206" y="364"/>
                  </a:lnTo>
                  <a:lnTo>
                    <a:pt x="1214" y="334"/>
                  </a:lnTo>
                  <a:lnTo>
                    <a:pt x="1222" y="304"/>
                  </a:lnTo>
                  <a:lnTo>
                    <a:pt x="1228" y="274"/>
                  </a:lnTo>
                  <a:lnTo>
                    <a:pt x="1232" y="242"/>
                  </a:lnTo>
                  <a:lnTo>
                    <a:pt x="1234" y="210"/>
                  </a:lnTo>
                  <a:lnTo>
                    <a:pt x="1234" y="178"/>
                  </a:lnTo>
                  <a:lnTo>
                    <a:pt x="1302" y="178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矩形 45"/>
            <p:cNvSpPr/>
            <p:nvPr/>
          </p:nvSpPr>
          <p:spPr>
            <a:xfrm rot="10800000">
              <a:off x="5287402" y="2666484"/>
              <a:ext cx="1039480" cy="782232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  <a:gd name="connsiteX0" fmla="*/ 160959 w 1972949"/>
                <a:gd name="connsiteY0" fmla="*/ 35768 h 250784"/>
                <a:gd name="connsiteX1" fmla="*/ 1972949 w 1972949"/>
                <a:gd name="connsiteY1" fmla="*/ 21481 h 250784"/>
                <a:gd name="connsiteX2" fmla="*/ 1784830 w 1972949"/>
                <a:gd name="connsiteY2" fmla="*/ 250784 h 250784"/>
                <a:gd name="connsiteX3" fmla="*/ 272878 w 1972949"/>
                <a:gd name="connsiteY3" fmla="*/ 250784 h 250784"/>
                <a:gd name="connsiteX4" fmla="*/ 160959 w 1972949"/>
                <a:gd name="connsiteY4" fmla="*/ 35768 h 250784"/>
                <a:gd name="connsiteX0" fmla="*/ 160959 w 1974753"/>
                <a:gd name="connsiteY0" fmla="*/ 53432 h 268448"/>
                <a:gd name="connsiteX1" fmla="*/ 1972949 w 1974753"/>
                <a:gd name="connsiteY1" fmla="*/ 39145 h 268448"/>
                <a:gd name="connsiteX2" fmla="*/ 1784830 w 1974753"/>
                <a:gd name="connsiteY2" fmla="*/ 268448 h 268448"/>
                <a:gd name="connsiteX3" fmla="*/ 272878 w 1974753"/>
                <a:gd name="connsiteY3" fmla="*/ 268448 h 268448"/>
                <a:gd name="connsiteX4" fmla="*/ 160959 w 1974753"/>
                <a:gd name="connsiteY4" fmla="*/ 53432 h 268448"/>
                <a:gd name="connsiteX0" fmla="*/ 160959 w 1974751"/>
                <a:gd name="connsiteY0" fmla="*/ 53432 h 311846"/>
                <a:gd name="connsiteX1" fmla="*/ 1972949 w 1974751"/>
                <a:gd name="connsiteY1" fmla="*/ 39145 h 311846"/>
                <a:gd name="connsiteX2" fmla="*/ 1784830 w 1974751"/>
                <a:gd name="connsiteY2" fmla="*/ 268448 h 311846"/>
                <a:gd name="connsiteX3" fmla="*/ 272878 w 1974751"/>
                <a:gd name="connsiteY3" fmla="*/ 268448 h 311846"/>
                <a:gd name="connsiteX4" fmla="*/ 160959 w 1974751"/>
                <a:gd name="connsiteY4" fmla="*/ 53432 h 311846"/>
                <a:gd name="connsiteX0" fmla="*/ 160959 w 1974753"/>
                <a:gd name="connsiteY0" fmla="*/ 53432 h 296225"/>
                <a:gd name="connsiteX1" fmla="*/ 1972949 w 1974753"/>
                <a:gd name="connsiteY1" fmla="*/ 39145 h 296225"/>
                <a:gd name="connsiteX2" fmla="*/ 1784830 w 1974753"/>
                <a:gd name="connsiteY2" fmla="*/ 268448 h 296225"/>
                <a:gd name="connsiteX3" fmla="*/ 272878 w 1974753"/>
                <a:gd name="connsiteY3" fmla="*/ 268448 h 296225"/>
                <a:gd name="connsiteX4" fmla="*/ 160959 w 1974753"/>
                <a:gd name="connsiteY4" fmla="*/ 53432 h 296225"/>
                <a:gd name="connsiteX0" fmla="*/ 122914 w 1936615"/>
                <a:gd name="connsiteY0" fmla="*/ 119803 h 362596"/>
                <a:gd name="connsiteX1" fmla="*/ 1934904 w 1936615"/>
                <a:gd name="connsiteY1" fmla="*/ 105516 h 362596"/>
                <a:gd name="connsiteX2" fmla="*/ 1746785 w 1936615"/>
                <a:gd name="connsiteY2" fmla="*/ 334819 h 362596"/>
                <a:gd name="connsiteX3" fmla="*/ 234833 w 1936615"/>
                <a:gd name="connsiteY3" fmla="*/ 334819 h 362596"/>
                <a:gd name="connsiteX4" fmla="*/ 122914 w 1936615"/>
                <a:gd name="connsiteY4" fmla="*/ 119803 h 362596"/>
                <a:gd name="connsiteX0" fmla="*/ 122914 w 2121812"/>
                <a:gd name="connsiteY0" fmla="*/ 177507 h 420300"/>
                <a:gd name="connsiteX1" fmla="*/ 1934904 w 2121812"/>
                <a:gd name="connsiteY1" fmla="*/ 163220 h 420300"/>
                <a:gd name="connsiteX2" fmla="*/ 1746785 w 2121812"/>
                <a:gd name="connsiteY2" fmla="*/ 392523 h 420300"/>
                <a:gd name="connsiteX3" fmla="*/ 234833 w 2121812"/>
                <a:gd name="connsiteY3" fmla="*/ 392523 h 420300"/>
                <a:gd name="connsiteX4" fmla="*/ 122914 w 2121812"/>
                <a:gd name="connsiteY4" fmla="*/ 177507 h 420300"/>
                <a:gd name="connsiteX0" fmla="*/ 121667 w 2160596"/>
                <a:gd name="connsiteY0" fmla="*/ 142002 h 750303"/>
                <a:gd name="connsiteX1" fmla="*/ 1933657 w 2160596"/>
                <a:gd name="connsiteY1" fmla="*/ 127715 h 750303"/>
                <a:gd name="connsiteX2" fmla="*/ 1745538 w 2160596"/>
                <a:gd name="connsiteY2" fmla="*/ 357018 h 750303"/>
                <a:gd name="connsiteX3" fmla="*/ 340073 w 2160596"/>
                <a:gd name="connsiteY3" fmla="*/ 747543 h 750303"/>
                <a:gd name="connsiteX4" fmla="*/ 121667 w 2160596"/>
                <a:gd name="connsiteY4" fmla="*/ 142002 h 750303"/>
                <a:gd name="connsiteX0" fmla="*/ 126823 w 2128132"/>
                <a:gd name="connsiteY0" fmla="*/ 80912 h 739617"/>
                <a:gd name="connsiteX1" fmla="*/ 1938813 w 2128132"/>
                <a:gd name="connsiteY1" fmla="*/ 66625 h 739617"/>
                <a:gd name="connsiteX2" fmla="*/ 1892677 w 2128132"/>
                <a:gd name="connsiteY2" fmla="*/ 638828 h 739617"/>
                <a:gd name="connsiteX3" fmla="*/ 345229 w 2128132"/>
                <a:gd name="connsiteY3" fmla="*/ 686453 h 739617"/>
                <a:gd name="connsiteX4" fmla="*/ 126823 w 2128132"/>
                <a:gd name="connsiteY4" fmla="*/ 80912 h 739617"/>
                <a:gd name="connsiteX0" fmla="*/ 150487 w 2151798"/>
                <a:gd name="connsiteY0" fmla="*/ 138337 h 797042"/>
                <a:gd name="connsiteX1" fmla="*/ 1962477 w 2151798"/>
                <a:gd name="connsiteY1" fmla="*/ 124050 h 797042"/>
                <a:gd name="connsiteX2" fmla="*/ 1916341 w 2151798"/>
                <a:gd name="connsiteY2" fmla="*/ 696253 h 797042"/>
                <a:gd name="connsiteX3" fmla="*/ 368893 w 2151798"/>
                <a:gd name="connsiteY3" fmla="*/ 743878 h 797042"/>
                <a:gd name="connsiteX4" fmla="*/ 150487 w 2151798"/>
                <a:gd name="connsiteY4" fmla="*/ 138337 h 797042"/>
                <a:gd name="connsiteX0" fmla="*/ 163275 w 2107709"/>
                <a:gd name="connsiteY0" fmla="*/ 120535 h 845635"/>
                <a:gd name="connsiteX1" fmla="*/ 1922021 w 2107709"/>
                <a:gd name="connsiteY1" fmla="*/ 168160 h 845635"/>
                <a:gd name="connsiteX2" fmla="*/ 1875885 w 2107709"/>
                <a:gd name="connsiteY2" fmla="*/ 740363 h 845635"/>
                <a:gd name="connsiteX3" fmla="*/ 328437 w 2107709"/>
                <a:gd name="connsiteY3" fmla="*/ 787988 h 845635"/>
                <a:gd name="connsiteX4" fmla="*/ 163275 w 2107709"/>
                <a:gd name="connsiteY4" fmla="*/ 120535 h 845635"/>
                <a:gd name="connsiteX0" fmla="*/ 163275 w 2186152"/>
                <a:gd name="connsiteY0" fmla="*/ 187705 h 912805"/>
                <a:gd name="connsiteX1" fmla="*/ 1922021 w 2186152"/>
                <a:gd name="connsiteY1" fmla="*/ 235330 h 912805"/>
                <a:gd name="connsiteX2" fmla="*/ 1875885 w 2186152"/>
                <a:gd name="connsiteY2" fmla="*/ 807533 h 912805"/>
                <a:gd name="connsiteX3" fmla="*/ 328437 w 2186152"/>
                <a:gd name="connsiteY3" fmla="*/ 855158 h 912805"/>
                <a:gd name="connsiteX4" fmla="*/ 163275 w 2186152"/>
                <a:gd name="connsiteY4" fmla="*/ 187705 h 912805"/>
                <a:gd name="connsiteX0" fmla="*/ 163275 w 2137129"/>
                <a:gd name="connsiteY0" fmla="*/ 189457 h 914557"/>
                <a:gd name="connsiteX1" fmla="*/ 1922021 w 2137129"/>
                <a:gd name="connsiteY1" fmla="*/ 237082 h 914557"/>
                <a:gd name="connsiteX2" fmla="*/ 1875885 w 2137129"/>
                <a:gd name="connsiteY2" fmla="*/ 809285 h 914557"/>
                <a:gd name="connsiteX3" fmla="*/ 328437 w 2137129"/>
                <a:gd name="connsiteY3" fmla="*/ 856910 h 914557"/>
                <a:gd name="connsiteX4" fmla="*/ 163275 w 2137129"/>
                <a:gd name="connsiteY4" fmla="*/ 189457 h 914557"/>
                <a:gd name="connsiteX0" fmla="*/ 186821 w 2685834"/>
                <a:gd name="connsiteY0" fmla="*/ 142129 h 867451"/>
                <a:gd name="connsiteX1" fmla="*/ 2584491 w 2685834"/>
                <a:gd name="connsiteY1" fmla="*/ 184991 h 867451"/>
                <a:gd name="connsiteX2" fmla="*/ 1899431 w 2685834"/>
                <a:gd name="connsiteY2" fmla="*/ 761957 h 867451"/>
                <a:gd name="connsiteX3" fmla="*/ 351983 w 2685834"/>
                <a:gd name="connsiteY3" fmla="*/ 809582 h 867451"/>
                <a:gd name="connsiteX4" fmla="*/ 186821 w 2685834"/>
                <a:gd name="connsiteY4" fmla="*/ 142129 h 867451"/>
                <a:gd name="connsiteX0" fmla="*/ 186821 w 2756339"/>
                <a:gd name="connsiteY0" fmla="*/ 201141 h 926463"/>
                <a:gd name="connsiteX1" fmla="*/ 2584491 w 2756339"/>
                <a:gd name="connsiteY1" fmla="*/ 244003 h 926463"/>
                <a:gd name="connsiteX2" fmla="*/ 1899431 w 2756339"/>
                <a:gd name="connsiteY2" fmla="*/ 820969 h 926463"/>
                <a:gd name="connsiteX3" fmla="*/ 351983 w 2756339"/>
                <a:gd name="connsiteY3" fmla="*/ 868594 h 926463"/>
                <a:gd name="connsiteX4" fmla="*/ 186821 w 2756339"/>
                <a:gd name="connsiteY4" fmla="*/ 201141 h 926463"/>
                <a:gd name="connsiteX0" fmla="*/ 198603 w 2768122"/>
                <a:gd name="connsiteY0" fmla="*/ 284982 h 1010304"/>
                <a:gd name="connsiteX1" fmla="*/ 2596273 w 2768122"/>
                <a:gd name="connsiteY1" fmla="*/ 327844 h 1010304"/>
                <a:gd name="connsiteX2" fmla="*/ 1911213 w 2768122"/>
                <a:gd name="connsiteY2" fmla="*/ 904810 h 1010304"/>
                <a:gd name="connsiteX3" fmla="*/ 363765 w 2768122"/>
                <a:gd name="connsiteY3" fmla="*/ 952435 h 1010304"/>
                <a:gd name="connsiteX4" fmla="*/ 198603 w 2768122"/>
                <a:gd name="connsiteY4" fmla="*/ 284982 h 1010304"/>
                <a:gd name="connsiteX0" fmla="*/ 229193 w 2627166"/>
                <a:gd name="connsiteY0" fmla="*/ 172727 h 840252"/>
                <a:gd name="connsiteX1" fmla="*/ 2626863 w 2627166"/>
                <a:gd name="connsiteY1" fmla="*/ 215589 h 840252"/>
                <a:gd name="connsiteX2" fmla="*/ 394355 w 2627166"/>
                <a:gd name="connsiteY2" fmla="*/ 840180 h 840252"/>
                <a:gd name="connsiteX3" fmla="*/ 229193 w 2627166"/>
                <a:gd name="connsiteY3" fmla="*/ 172727 h 840252"/>
                <a:gd name="connsiteX0" fmla="*/ 0 w 2397670"/>
                <a:gd name="connsiteY0" fmla="*/ 172727 h 215589"/>
                <a:gd name="connsiteX1" fmla="*/ 2397670 w 2397670"/>
                <a:gd name="connsiteY1" fmla="*/ 215589 h 215589"/>
                <a:gd name="connsiteX2" fmla="*/ 0 w 2397670"/>
                <a:gd name="connsiteY2" fmla="*/ 172727 h 215589"/>
                <a:gd name="connsiteX0" fmla="*/ 0 w 2388797"/>
                <a:gd name="connsiteY0" fmla="*/ 176263 h 176263"/>
                <a:gd name="connsiteX1" fmla="*/ 2388797 w 2388797"/>
                <a:gd name="connsiteY1" fmla="*/ 114350 h 176263"/>
                <a:gd name="connsiteX2" fmla="*/ 0 w 2388797"/>
                <a:gd name="connsiteY2" fmla="*/ 176263 h 176263"/>
                <a:gd name="connsiteX0" fmla="*/ 0 w 2388797"/>
                <a:gd name="connsiteY0" fmla="*/ 168967 h 168967"/>
                <a:gd name="connsiteX1" fmla="*/ 2388797 w 2388797"/>
                <a:gd name="connsiteY1" fmla="*/ 130867 h 168967"/>
                <a:gd name="connsiteX2" fmla="*/ 0 w 2388797"/>
                <a:gd name="connsiteY2" fmla="*/ 168967 h 168967"/>
                <a:gd name="connsiteX0" fmla="*/ 98544 w 2487341"/>
                <a:gd name="connsiteY0" fmla="*/ 287217 h 557332"/>
                <a:gd name="connsiteX1" fmla="*/ 2487341 w 2487341"/>
                <a:gd name="connsiteY1" fmla="*/ 249117 h 557332"/>
                <a:gd name="connsiteX2" fmla="*/ 98544 w 2487341"/>
                <a:gd name="connsiteY2" fmla="*/ 287217 h 557332"/>
                <a:gd name="connsiteX0" fmla="*/ 65757 w 2513543"/>
                <a:gd name="connsiteY0" fmla="*/ 436393 h 838087"/>
                <a:gd name="connsiteX1" fmla="*/ 2454554 w 2513543"/>
                <a:gd name="connsiteY1" fmla="*/ 398293 h 838087"/>
                <a:gd name="connsiteX2" fmla="*/ 65757 w 2513543"/>
                <a:gd name="connsiteY2" fmla="*/ 436393 h 838087"/>
                <a:gd name="connsiteX0" fmla="*/ 72144 w 2469823"/>
                <a:gd name="connsiteY0" fmla="*/ 383166 h 736189"/>
                <a:gd name="connsiteX1" fmla="*/ 2460941 w 2469823"/>
                <a:gd name="connsiteY1" fmla="*/ 345066 h 736189"/>
                <a:gd name="connsiteX2" fmla="*/ 72144 w 2469823"/>
                <a:gd name="connsiteY2" fmla="*/ 383166 h 736189"/>
                <a:gd name="connsiteX0" fmla="*/ 85 w 2399588"/>
                <a:gd name="connsiteY0" fmla="*/ 322200 h 610927"/>
                <a:gd name="connsiteX1" fmla="*/ 2388882 w 2399588"/>
                <a:gd name="connsiteY1" fmla="*/ 284100 h 610927"/>
                <a:gd name="connsiteX2" fmla="*/ 85 w 2399588"/>
                <a:gd name="connsiteY2" fmla="*/ 322200 h 610927"/>
                <a:gd name="connsiteX0" fmla="*/ 247 w 2399925"/>
                <a:gd name="connsiteY0" fmla="*/ 272591 h 507119"/>
                <a:gd name="connsiteX1" fmla="*/ 2389044 w 2399925"/>
                <a:gd name="connsiteY1" fmla="*/ 234491 h 507119"/>
                <a:gd name="connsiteX2" fmla="*/ 247 w 2399925"/>
                <a:gd name="connsiteY2" fmla="*/ 272591 h 507119"/>
                <a:gd name="connsiteX0" fmla="*/ 234 w 2389703"/>
                <a:gd name="connsiteY0" fmla="*/ 276359 h 514260"/>
                <a:gd name="connsiteX1" fmla="*/ 2389031 w 2389703"/>
                <a:gd name="connsiteY1" fmla="*/ 238259 h 514260"/>
                <a:gd name="connsiteX2" fmla="*/ 234 w 2389703"/>
                <a:gd name="connsiteY2" fmla="*/ 276359 h 5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703" h="514260">
                  <a:moveTo>
                    <a:pt x="234" y="276359"/>
                  </a:moveTo>
                  <a:cubicBezTo>
                    <a:pt x="-27012" y="-61101"/>
                    <a:pt x="2342275" y="-107816"/>
                    <a:pt x="2389031" y="238259"/>
                  </a:cubicBezTo>
                  <a:cubicBezTo>
                    <a:pt x="2435787" y="584334"/>
                    <a:pt x="27480" y="613819"/>
                    <a:pt x="234" y="276359"/>
                  </a:cubicBez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保持和提高自尊心</a:t>
              </a:r>
              <a:endParaRPr kumimoji="0" lang="en-US" altLang="zh-CN" sz="1067" b="0" i="0" u="none" strike="noStrike" kern="0" cap="none" spc="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081836" y="3542255"/>
            <a:ext cx="2112857" cy="1298221"/>
            <a:chOff x="2558309" y="2629492"/>
            <a:chExt cx="1584643" cy="973666"/>
          </a:xfrm>
        </p:grpSpPr>
        <p:sp>
          <p:nvSpPr>
            <p:cNvPr id="68" name="Freeform 6"/>
            <p:cNvSpPr>
              <a:spLocks/>
            </p:cNvSpPr>
            <p:nvPr/>
          </p:nvSpPr>
          <p:spPr bwMode="auto">
            <a:xfrm>
              <a:off x="2558309" y="2629492"/>
              <a:ext cx="1584643" cy="973666"/>
            </a:xfrm>
            <a:custGeom>
              <a:avLst/>
              <a:gdLst>
                <a:gd name="T0" fmla="*/ 946 w 1302"/>
                <a:gd name="T1" fmla="*/ 178 h 800"/>
                <a:gd name="T2" fmla="*/ 1016 w 1302"/>
                <a:gd name="T3" fmla="*/ 178 h 800"/>
                <a:gd name="T4" fmla="*/ 1008 w 1302"/>
                <a:gd name="T5" fmla="*/ 260 h 800"/>
                <a:gd name="T6" fmla="*/ 984 w 1302"/>
                <a:gd name="T7" fmla="*/ 336 h 800"/>
                <a:gd name="T8" fmla="*/ 948 w 1302"/>
                <a:gd name="T9" fmla="*/ 404 h 800"/>
                <a:gd name="T10" fmla="*/ 898 w 1302"/>
                <a:gd name="T11" fmla="*/ 464 h 800"/>
                <a:gd name="T12" fmla="*/ 838 w 1302"/>
                <a:gd name="T13" fmla="*/ 512 h 800"/>
                <a:gd name="T14" fmla="*/ 770 w 1302"/>
                <a:gd name="T15" fmla="*/ 550 h 800"/>
                <a:gd name="T16" fmla="*/ 694 w 1302"/>
                <a:gd name="T17" fmla="*/ 574 h 800"/>
                <a:gd name="T18" fmla="*/ 614 w 1302"/>
                <a:gd name="T19" fmla="*/ 582 h 800"/>
                <a:gd name="T20" fmla="*/ 578 w 1302"/>
                <a:gd name="T21" fmla="*/ 580 h 800"/>
                <a:gd name="T22" fmla="*/ 508 w 1302"/>
                <a:gd name="T23" fmla="*/ 568 h 800"/>
                <a:gd name="T24" fmla="*/ 444 w 1302"/>
                <a:gd name="T25" fmla="*/ 544 h 800"/>
                <a:gd name="T26" fmla="*/ 386 w 1302"/>
                <a:gd name="T27" fmla="*/ 510 h 800"/>
                <a:gd name="T28" fmla="*/ 334 w 1302"/>
                <a:gd name="T29" fmla="*/ 468 h 800"/>
                <a:gd name="T30" fmla="*/ 290 w 1302"/>
                <a:gd name="T31" fmla="*/ 418 h 800"/>
                <a:gd name="T32" fmla="*/ 254 w 1302"/>
                <a:gd name="T33" fmla="*/ 360 h 800"/>
                <a:gd name="T34" fmla="*/ 228 w 1302"/>
                <a:gd name="T35" fmla="*/ 296 h 800"/>
                <a:gd name="T36" fmla="*/ 100 w 1302"/>
                <a:gd name="T37" fmla="*/ 384 h 800"/>
                <a:gd name="T38" fmla="*/ 0 w 1302"/>
                <a:gd name="T39" fmla="*/ 284 h 800"/>
                <a:gd name="T40" fmla="*/ 12 w 1302"/>
                <a:gd name="T41" fmla="*/ 338 h 800"/>
                <a:gd name="T42" fmla="*/ 28 w 1302"/>
                <a:gd name="T43" fmla="*/ 390 h 800"/>
                <a:gd name="T44" fmla="*/ 74 w 1302"/>
                <a:gd name="T45" fmla="*/ 488 h 800"/>
                <a:gd name="T46" fmla="*/ 136 w 1302"/>
                <a:gd name="T47" fmla="*/ 576 h 800"/>
                <a:gd name="T48" fmla="*/ 210 w 1302"/>
                <a:gd name="T49" fmla="*/ 652 h 800"/>
                <a:gd name="T50" fmla="*/ 298 w 1302"/>
                <a:gd name="T51" fmla="*/ 714 h 800"/>
                <a:gd name="T52" fmla="*/ 394 w 1302"/>
                <a:gd name="T53" fmla="*/ 760 h 800"/>
                <a:gd name="T54" fmla="*/ 446 w 1302"/>
                <a:gd name="T55" fmla="*/ 778 h 800"/>
                <a:gd name="T56" fmla="*/ 500 w 1302"/>
                <a:gd name="T57" fmla="*/ 790 h 800"/>
                <a:gd name="T58" fmla="*/ 556 w 1302"/>
                <a:gd name="T59" fmla="*/ 798 h 800"/>
                <a:gd name="T60" fmla="*/ 614 w 1302"/>
                <a:gd name="T61" fmla="*/ 800 h 800"/>
                <a:gd name="T62" fmla="*/ 646 w 1302"/>
                <a:gd name="T63" fmla="*/ 800 h 800"/>
                <a:gd name="T64" fmla="*/ 708 w 1302"/>
                <a:gd name="T65" fmla="*/ 794 h 800"/>
                <a:gd name="T66" fmla="*/ 768 w 1302"/>
                <a:gd name="T67" fmla="*/ 780 h 800"/>
                <a:gd name="T68" fmla="*/ 826 w 1302"/>
                <a:gd name="T69" fmla="*/ 762 h 800"/>
                <a:gd name="T70" fmla="*/ 882 w 1302"/>
                <a:gd name="T71" fmla="*/ 738 h 800"/>
                <a:gd name="T72" fmla="*/ 936 w 1302"/>
                <a:gd name="T73" fmla="*/ 710 h 800"/>
                <a:gd name="T74" fmla="*/ 984 w 1302"/>
                <a:gd name="T75" fmla="*/ 676 h 800"/>
                <a:gd name="T76" fmla="*/ 1032 w 1302"/>
                <a:gd name="T77" fmla="*/ 638 h 800"/>
                <a:gd name="T78" fmla="*/ 1074 w 1302"/>
                <a:gd name="T79" fmla="*/ 596 h 800"/>
                <a:gd name="T80" fmla="*/ 1112 w 1302"/>
                <a:gd name="T81" fmla="*/ 550 h 800"/>
                <a:gd name="T82" fmla="*/ 1144 w 1302"/>
                <a:gd name="T83" fmla="*/ 500 h 800"/>
                <a:gd name="T84" fmla="*/ 1174 w 1302"/>
                <a:gd name="T85" fmla="*/ 448 h 800"/>
                <a:gd name="T86" fmla="*/ 1198 w 1302"/>
                <a:gd name="T87" fmla="*/ 392 h 800"/>
                <a:gd name="T88" fmla="*/ 1216 w 1302"/>
                <a:gd name="T89" fmla="*/ 334 h 800"/>
                <a:gd name="T90" fmla="*/ 1228 w 1302"/>
                <a:gd name="T91" fmla="*/ 274 h 800"/>
                <a:gd name="T92" fmla="*/ 1234 w 1302"/>
                <a:gd name="T93" fmla="*/ 210 h 800"/>
                <a:gd name="T94" fmla="*/ 1302 w 1302"/>
                <a:gd name="T95" fmla="*/ 178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2" h="800">
                  <a:moveTo>
                    <a:pt x="1124" y="0"/>
                  </a:moveTo>
                  <a:lnTo>
                    <a:pt x="946" y="178"/>
                  </a:lnTo>
                  <a:lnTo>
                    <a:pt x="1016" y="178"/>
                  </a:lnTo>
                  <a:lnTo>
                    <a:pt x="1016" y="178"/>
                  </a:lnTo>
                  <a:lnTo>
                    <a:pt x="1014" y="220"/>
                  </a:lnTo>
                  <a:lnTo>
                    <a:pt x="1008" y="260"/>
                  </a:lnTo>
                  <a:lnTo>
                    <a:pt x="998" y="298"/>
                  </a:lnTo>
                  <a:lnTo>
                    <a:pt x="984" y="336"/>
                  </a:lnTo>
                  <a:lnTo>
                    <a:pt x="968" y="370"/>
                  </a:lnTo>
                  <a:lnTo>
                    <a:pt x="948" y="404"/>
                  </a:lnTo>
                  <a:lnTo>
                    <a:pt x="924" y="434"/>
                  </a:lnTo>
                  <a:lnTo>
                    <a:pt x="898" y="464"/>
                  </a:lnTo>
                  <a:lnTo>
                    <a:pt x="870" y="490"/>
                  </a:lnTo>
                  <a:lnTo>
                    <a:pt x="838" y="512"/>
                  </a:lnTo>
                  <a:lnTo>
                    <a:pt x="806" y="532"/>
                  </a:lnTo>
                  <a:lnTo>
                    <a:pt x="770" y="550"/>
                  </a:lnTo>
                  <a:lnTo>
                    <a:pt x="732" y="564"/>
                  </a:lnTo>
                  <a:lnTo>
                    <a:pt x="694" y="574"/>
                  </a:lnTo>
                  <a:lnTo>
                    <a:pt x="654" y="580"/>
                  </a:lnTo>
                  <a:lnTo>
                    <a:pt x="614" y="582"/>
                  </a:lnTo>
                  <a:lnTo>
                    <a:pt x="614" y="582"/>
                  </a:lnTo>
                  <a:lnTo>
                    <a:pt x="578" y="580"/>
                  </a:lnTo>
                  <a:lnTo>
                    <a:pt x="542" y="576"/>
                  </a:lnTo>
                  <a:lnTo>
                    <a:pt x="508" y="568"/>
                  </a:lnTo>
                  <a:lnTo>
                    <a:pt x="476" y="558"/>
                  </a:lnTo>
                  <a:lnTo>
                    <a:pt x="444" y="544"/>
                  </a:lnTo>
                  <a:lnTo>
                    <a:pt x="414" y="528"/>
                  </a:lnTo>
                  <a:lnTo>
                    <a:pt x="386" y="510"/>
                  </a:lnTo>
                  <a:lnTo>
                    <a:pt x="358" y="490"/>
                  </a:lnTo>
                  <a:lnTo>
                    <a:pt x="334" y="468"/>
                  </a:lnTo>
                  <a:lnTo>
                    <a:pt x="310" y="444"/>
                  </a:lnTo>
                  <a:lnTo>
                    <a:pt x="290" y="418"/>
                  </a:lnTo>
                  <a:lnTo>
                    <a:pt x="270" y="390"/>
                  </a:lnTo>
                  <a:lnTo>
                    <a:pt x="254" y="360"/>
                  </a:lnTo>
                  <a:lnTo>
                    <a:pt x="240" y="330"/>
                  </a:lnTo>
                  <a:lnTo>
                    <a:pt x="228" y="296"/>
                  </a:lnTo>
                  <a:lnTo>
                    <a:pt x="220" y="264"/>
                  </a:lnTo>
                  <a:lnTo>
                    <a:pt x="100" y="384"/>
                  </a:lnTo>
                  <a:lnTo>
                    <a:pt x="0" y="284"/>
                  </a:lnTo>
                  <a:lnTo>
                    <a:pt x="0" y="284"/>
                  </a:lnTo>
                  <a:lnTo>
                    <a:pt x="6" y="312"/>
                  </a:lnTo>
                  <a:lnTo>
                    <a:pt x="12" y="338"/>
                  </a:lnTo>
                  <a:lnTo>
                    <a:pt x="20" y="364"/>
                  </a:lnTo>
                  <a:lnTo>
                    <a:pt x="28" y="390"/>
                  </a:lnTo>
                  <a:lnTo>
                    <a:pt x="50" y="440"/>
                  </a:lnTo>
                  <a:lnTo>
                    <a:pt x="74" y="488"/>
                  </a:lnTo>
                  <a:lnTo>
                    <a:pt x="102" y="534"/>
                  </a:lnTo>
                  <a:lnTo>
                    <a:pt x="136" y="576"/>
                  </a:lnTo>
                  <a:lnTo>
                    <a:pt x="172" y="616"/>
                  </a:lnTo>
                  <a:lnTo>
                    <a:pt x="210" y="652"/>
                  </a:lnTo>
                  <a:lnTo>
                    <a:pt x="252" y="684"/>
                  </a:lnTo>
                  <a:lnTo>
                    <a:pt x="298" y="714"/>
                  </a:lnTo>
                  <a:lnTo>
                    <a:pt x="346" y="740"/>
                  </a:lnTo>
                  <a:lnTo>
                    <a:pt x="394" y="760"/>
                  </a:lnTo>
                  <a:lnTo>
                    <a:pt x="420" y="770"/>
                  </a:lnTo>
                  <a:lnTo>
                    <a:pt x="446" y="778"/>
                  </a:lnTo>
                  <a:lnTo>
                    <a:pt x="474" y="784"/>
                  </a:lnTo>
                  <a:lnTo>
                    <a:pt x="500" y="790"/>
                  </a:lnTo>
                  <a:lnTo>
                    <a:pt x="528" y="794"/>
                  </a:lnTo>
                  <a:lnTo>
                    <a:pt x="556" y="798"/>
                  </a:lnTo>
                  <a:lnTo>
                    <a:pt x="584" y="800"/>
                  </a:lnTo>
                  <a:lnTo>
                    <a:pt x="614" y="800"/>
                  </a:lnTo>
                  <a:lnTo>
                    <a:pt x="614" y="800"/>
                  </a:lnTo>
                  <a:lnTo>
                    <a:pt x="646" y="800"/>
                  </a:lnTo>
                  <a:lnTo>
                    <a:pt x="676" y="798"/>
                  </a:lnTo>
                  <a:lnTo>
                    <a:pt x="708" y="794"/>
                  </a:lnTo>
                  <a:lnTo>
                    <a:pt x="738" y="788"/>
                  </a:lnTo>
                  <a:lnTo>
                    <a:pt x="768" y="780"/>
                  </a:lnTo>
                  <a:lnTo>
                    <a:pt x="798" y="772"/>
                  </a:lnTo>
                  <a:lnTo>
                    <a:pt x="826" y="762"/>
                  </a:lnTo>
                  <a:lnTo>
                    <a:pt x="854" y="752"/>
                  </a:lnTo>
                  <a:lnTo>
                    <a:pt x="882" y="738"/>
                  </a:lnTo>
                  <a:lnTo>
                    <a:pt x="910" y="726"/>
                  </a:lnTo>
                  <a:lnTo>
                    <a:pt x="936" y="710"/>
                  </a:lnTo>
                  <a:lnTo>
                    <a:pt x="960" y="694"/>
                  </a:lnTo>
                  <a:lnTo>
                    <a:pt x="984" y="676"/>
                  </a:lnTo>
                  <a:lnTo>
                    <a:pt x="1008" y="658"/>
                  </a:lnTo>
                  <a:lnTo>
                    <a:pt x="1032" y="638"/>
                  </a:lnTo>
                  <a:lnTo>
                    <a:pt x="1052" y="618"/>
                  </a:lnTo>
                  <a:lnTo>
                    <a:pt x="1074" y="596"/>
                  </a:lnTo>
                  <a:lnTo>
                    <a:pt x="1092" y="574"/>
                  </a:lnTo>
                  <a:lnTo>
                    <a:pt x="1112" y="550"/>
                  </a:lnTo>
                  <a:lnTo>
                    <a:pt x="1128" y="526"/>
                  </a:lnTo>
                  <a:lnTo>
                    <a:pt x="1144" y="500"/>
                  </a:lnTo>
                  <a:lnTo>
                    <a:pt x="1160" y="474"/>
                  </a:lnTo>
                  <a:lnTo>
                    <a:pt x="1174" y="448"/>
                  </a:lnTo>
                  <a:lnTo>
                    <a:pt x="1186" y="420"/>
                  </a:lnTo>
                  <a:lnTo>
                    <a:pt x="1198" y="392"/>
                  </a:lnTo>
                  <a:lnTo>
                    <a:pt x="1206" y="364"/>
                  </a:lnTo>
                  <a:lnTo>
                    <a:pt x="1216" y="334"/>
                  </a:lnTo>
                  <a:lnTo>
                    <a:pt x="1222" y="304"/>
                  </a:lnTo>
                  <a:lnTo>
                    <a:pt x="1228" y="274"/>
                  </a:lnTo>
                  <a:lnTo>
                    <a:pt x="1232" y="242"/>
                  </a:lnTo>
                  <a:lnTo>
                    <a:pt x="1234" y="210"/>
                  </a:lnTo>
                  <a:lnTo>
                    <a:pt x="1236" y="178"/>
                  </a:lnTo>
                  <a:lnTo>
                    <a:pt x="1302" y="178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矩形 45"/>
            <p:cNvSpPr/>
            <p:nvPr/>
          </p:nvSpPr>
          <p:spPr>
            <a:xfrm rot="10800000">
              <a:off x="2795500" y="2666484"/>
              <a:ext cx="1039480" cy="782232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  <a:gd name="connsiteX0" fmla="*/ 160959 w 1972949"/>
                <a:gd name="connsiteY0" fmla="*/ 35768 h 250784"/>
                <a:gd name="connsiteX1" fmla="*/ 1972949 w 1972949"/>
                <a:gd name="connsiteY1" fmla="*/ 21481 h 250784"/>
                <a:gd name="connsiteX2" fmla="*/ 1784830 w 1972949"/>
                <a:gd name="connsiteY2" fmla="*/ 250784 h 250784"/>
                <a:gd name="connsiteX3" fmla="*/ 272878 w 1972949"/>
                <a:gd name="connsiteY3" fmla="*/ 250784 h 250784"/>
                <a:gd name="connsiteX4" fmla="*/ 160959 w 1972949"/>
                <a:gd name="connsiteY4" fmla="*/ 35768 h 250784"/>
                <a:gd name="connsiteX0" fmla="*/ 160959 w 1974753"/>
                <a:gd name="connsiteY0" fmla="*/ 53432 h 268448"/>
                <a:gd name="connsiteX1" fmla="*/ 1972949 w 1974753"/>
                <a:gd name="connsiteY1" fmla="*/ 39145 h 268448"/>
                <a:gd name="connsiteX2" fmla="*/ 1784830 w 1974753"/>
                <a:gd name="connsiteY2" fmla="*/ 268448 h 268448"/>
                <a:gd name="connsiteX3" fmla="*/ 272878 w 1974753"/>
                <a:gd name="connsiteY3" fmla="*/ 268448 h 268448"/>
                <a:gd name="connsiteX4" fmla="*/ 160959 w 1974753"/>
                <a:gd name="connsiteY4" fmla="*/ 53432 h 268448"/>
                <a:gd name="connsiteX0" fmla="*/ 160959 w 1974751"/>
                <a:gd name="connsiteY0" fmla="*/ 53432 h 311846"/>
                <a:gd name="connsiteX1" fmla="*/ 1972949 w 1974751"/>
                <a:gd name="connsiteY1" fmla="*/ 39145 h 311846"/>
                <a:gd name="connsiteX2" fmla="*/ 1784830 w 1974751"/>
                <a:gd name="connsiteY2" fmla="*/ 268448 h 311846"/>
                <a:gd name="connsiteX3" fmla="*/ 272878 w 1974751"/>
                <a:gd name="connsiteY3" fmla="*/ 268448 h 311846"/>
                <a:gd name="connsiteX4" fmla="*/ 160959 w 1974751"/>
                <a:gd name="connsiteY4" fmla="*/ 53432 h 311846"/>
                <a:gd name="connsiteX0" fmla="*/ 160959 w 1974753"/>
                <a:gd name="connsiteY0" fmla="*/ 53432 h 296225"/>
                <a:gd name="connsiteX1" fmla="*/ 1972949 w 1974753"/>
                <a:gd name="connsiteY1" fmla="*/ 39145 h 296225"/>
                <a:gd name="connsiteX2" fmla="*/ 1784830 w 1974753"/>
                <a:gd name="connsiteY2" fmla="*/ 268448 h 296225"/>
                <a:gd name="connsiteX3" fmla="*/ 272878 w 1974753"/>
                <a:gd name="connsiteY3" fmla="*/ 268448 h 296225"/>
                <a:gd name="connsiteX4" fmla="*/ 160959 w 1974753"/>
                <a:gd name="connsiteY4" fmla="*/ 53432 h 296225"/>
                <a:gd name="connsiteX0" fmla="*/ 122914 w 1936615"/>
                <a:gd name="connsiteY0" fmla="*/ 119803 h 362596"/>
                <a:gd name="connsiteX1" fmla="*/ 1934904 w 1936615"/>
                <a:gd name="connsiteY1" fmla="*/ 105516 h 362596"/>
                <a:gd name="connsiteX2" fmla="*/ 1746785 w 1936615"/>
                <a:gd name="connsiteY2" fmla="*/ 334819 h 362596"/>
                <a:gd name="connsiteX3" fmla="*/ 234833 w 1936615"/>
                <a:gd name="connsiteY3" fmla="*/ 334819 h 362596"/>
                <a:gd name="connsiteX4" fmla="*/ 122914 w 1936615"/>
                <a:gd name="connsiteY4" fmla="*/ 119803 h 362596"/>
                <a:gd name="connsiteX0" fmla="*/ 122914 w 2121812"/>
                <a:gd name="connsiteY0" fmla="*/ 177507 h 420300"/>
                <a:gd name="connsiteX1" fmla="*/ 1934904 w 2121812"/>
                <a:gd name="connsiteY1" fmla="*/ 163220 h 420300"/>
                <a:gd name="connsiteX2" fmla="*/ 1746785 w 2121812"/>
                <a:gd name="connsiteY2" fmla="*/ 392523 h 420300"/>
                <a:gd name="connsiteX3" fmla="*/ 234833 w 2121812"/>
                <a:gd name="connsiteY3" fmla="*/ 392523 h 420300"/>
                <a:gd name="connsiteX4" fmla="*/ 122914 w 2121812"/>
                <a:gd name="connsiteY4" fmla="*/ 177507 h 420300"/>
                <a:gd name="connsiteX0" fmla="*/ 121667 w 2160596"/>
                <a:gd name="connsiteY0" fmla="*/ 142002 h 750303"/>
                <a:gd name="connsiteX1" fmla="*/ 1933657 w 2160596"/>
                <a:gd name="connsiteY1" fmla="*/ 127715 h 750303"/>
                <a:gd name="connsiteX2" fmla="*/ 1745538 w 2160596"/>
                <a:gd name="connsiteY2" fmla="*/ 357018 h 750303"/>
                <a:gd name="connsiteX3" fmla="*/ 340073 w 2160596"/>
                <a:gd name="connsiteY3" fmla="*/ 747543 h 750303"/>
                <a:gd name="connsiteX4" fmla="*/ 121667 w 2160596"/>
                <a:gd name="connsiteY4" fmla="*/ 142002 h 750303"/>
                <a:gd name="connsiteX0" fmla="*/ 126823 w 2128132"/>
                <a:gd name="connsiteY0" fmla="*/ 80912 h 739617"/>
                <a:gd name="connsiteX1" fmla="*/ 1938813 w 2128132"/>
                <a:gd name="connsiteY1" fmla="*/ 66625 h 739617"/>
                <a:gd name="connsiteX2" fmla="*/ 1892677 w 2128132"/>
                <a:gd name="connsiteY2" fmla="*/ 638828 h 739617"/>
                <a:gd name="connsiteX3" fmla="*/ 345229 w 2128132"/>
                <a:gd name="connsiteY3" fmla="*/ 686453 h 739617"/>
                <a:gd name="connsiteX4" fmla="*/ 126823 w 2128132"/>
                <a:gd name="connsiteY4" fmla="*/ 80912 h 739617"/>
                <a:gd name="connsiteX0" fmla="*/ 150487 w 2151798"/>
                <a:gd name="connsiteY0" fmla="*/ 138337 h 797042"/>
                <a:gd name="connsiteX1" fmla="*/ 1962477 w 2151798"/>
                <a:gd name="connsiteY1" fmla="*/ 124050 h 797042"/>
                <a:gd name="connsiteX2" fmla="*/ 1916341 w 2151798"/>
                <a:gd name="connsiteY2" fmla="*/ 696253 h 797042"/>
                <a:gd name="connsiteX3" fmla="*/ 368893 w 2151798"/>
                <a:gd name="connsiteY3" fmla="*/ 743878 h 797042"/>
                <a:gd name="connsiteX4" fmla="*/ 150487 w 2151798"/>
                <a:gd name="connsiteY4" fmla="*/ 138337 h 797042"/>
                <a:gd name="connsiteX0" fmla="*/ 163275 w 2107709"/>
                <a:gd name="connsiteY0" fmla="*/ 120535 h 845635"/>
                <a:gd name="connsiteX1" fmla="*/ 1922021 w 2107709"/>
                <a:gd name="connsiteY1" fmla="*/ 168160 h 845635"/>
                <a:gd name="connsiteX2" fmla="*/ 1875885 w 2107709"/>
                <a:gd name="connsiteY2" fmla="*/ 740363 h 845635"/>
                <a:gd name="connsiteX3" fmla="*/ 328437 w 2107709"/>
                <a:gd name="connsiteY3" fmla="*/ 787988 h 845635"/>
                <a:gd name="connsiteX4" fmla="*/ 163275 w 2107709"/>
                <a:gd name="connsiteY4" fmla="*/ 120535 h 845635"/>
                <a:gd name="connsiteX0" fmla="*/ 163275 w 2186152"/>
                <a:gd name="connsiteY0" fmla="*/ 187705 h 912805"/>
                <a:gd name="connsiteX1" fmla="*/ 1922021 w 2186152"/>
                <a:gd name="connsiteY1" fmla="*/ 235330 h 912805"/>
                <a:gd name="connsiteX2" fmla="*/ 1875885 w 2186152"/>
                <a:gd name="connsiteY2" fmla="*/ 807533 h 912805"/>
                <a:gd name="connsiteX3" fmla="*/ 328437 w 2186152"/>
                <a:gd name="connsiteY3" fmla="*/ 855158 h 912805"/>
                <a:gd name="connsiteX4" fmla="*/ 163275 w 2186152"/>
                <a:gd name="connsiteY4" fmla="*/ 187705 h 912805"/>
                <a:gd name="connsiteX0" fmla="*/ 163275 w 2137129"/>
                <a:gd name="connsiteY0" fmla="*/ 189457 h 914557"/>
                <a:gd name="connsiteX1" fmla="*/ 1922021 w 2137129"/>
                <a:gd name="connsiteY1" fmla="*/ 237082 h 914557"/>
                <a:gd name="connsiteX2" fmla="*/ 1875885 w 2137129"/>
                <a:gd name="connsiteY2" fmla="*/ 809285 h 914557"/>
                <a:gd name="connsiteX3" fmla="*/ 328437 w 2137129"/>
                <a:gd name="connsiteY3" fmla="*/ 856910 h 914557"/>
                <a:gd name="connsiteX4" fmla="*/ 163275 w 2137129"/>
                <a:gd name="connsiteY4" fmla="*/ 189457 h 914557"/>
                <a:gd name="connsiteX0" fmla="*/ 186821 w 2685834"/>
                <a:gd name="connsiteY0" fmla="*/ 142129 h 867451"/>
                <a:gd name="connsiteX1" fmla="*/ 2584491 w 2685834"/>
                <a:gd name="connsiteY1" fmla="*/ 184991 h 867451"/>
                <a:gd name="connsiteX2" fmla="*/ 1899431 w 2685834"/>
                <a:gd name="connsiteY2" fmla="*/ 761957 h 867451"/>
                <a:gd name="connsiteX3" fmla="*/ 351983 w 2685834"/>
                <a:gd name="connsiteY3" fmla="*/ 809582 h 867451"/>
                <a:gd name="connsiteX4" fmla="*/ 186821 w 2685834"/>
                <a:gd name="connsiteY4" fmla="*/ 142129 h 867451"/>
                <a:gd name="connsiteX0" fmla="*/ 186821 w 2756339"/>
                <a:gd name="connsiteY0" fmla="*/ 201141 h 926463"/>
                <a:gd name="connsiteX1" fmla="*/ 2584491 w 2756339"/>
                <a:gd name="connsiteY1" fmla="*/ 244003 h 926463"/>
                <a:gd name="connsiteX2" fmla="*/ 1899431 w 2756339"/>
                <a:gd name="connsiteY2" fmla="*/ 820969 h 926463"/>
                <a:gd name="connsiteX3" fmla="*/ 351983 w 2756339"/>
                <a:gd name="connsiteY3" fmla="*/ 868594 h 926463"/>
                <a:gd name="connsiteX4" fmla="*/ 186821 w 2756339"/>
                <a:gd name="connsiteY4" fmla="*/ 201141 h 926463"/>
                <a:gd name="connsiteX0" fmla="*/ 198603 w 2768122"/>
                <a:gd name="connsiteY0" fmla="*/ 284982 h 1010304"/>
                <a:gd name="connsiteX1" fmla="*/ 2596273 w 2768122"/>
                <a:gd name="connsiteY1" fmla="*/ 327844 h 1010304"/>
                <a:gd name="connsiteX2" fmla="*/ 1911213 w 2768122"/>
                <a:gd name="connsiteY2" fmla="*/ 904810 h 1010304"/>
                <a:gd name="connsiteX3" fmla="*/ 363765 w 2768122"/>
                <a:gd name="connsiteY3" fmla="*/ 952435 h 1010304"/>
                <a:gd name="connsiteX4" fmla="*/ 198603 w 2768122"/>
                <a:gd name="connsiteY4" fmla="*/ 284982 h 1010304"/>
                <a:gd name="connsiteX0" fmla="*/ 229193 w 2627166"/>
                <a:gd name="connsiteY0" fmla="*/ 172727 h 840252"/>
                <a:gd name="connsiteX1" fmla="*/ 2626863 w 2627166"/>
                <a:gd name="connsiteY1" fmla="*/ 215589 h 840252"/>
                <a:gd name="connsiteX2" fmla="*/ 394355 w 2627166"/>
                <a:gd name="connsiteY2" fmla="*/ 840180 h 840252"/>
                <a:gd name="connsiteX3" fmla="*/ 229193 w 2627166"/>
                <a:gd name="connsiteY3" fmla="*/ 172727 h 840252"/>
                <a:gd name="connsiteX0" fmla="*/ 0 w 2397670"/>
                <a:gd name="connsiteY0" fmla="*/ 172727 h 215589"/>
                <a:gd name="connsiteX1" fmla="*/ 2397670 w 2397670"/>
                <a:gd name="connsiteY1" fmla="*/ 215589 h 215589"/>
                <a:gd name="connsiteX2" fmla="*/ 0 w 2397670"/>
                <a:gd name="connsiteY2" fmla="*/ 172727 h 215589"/>
                <a:gd name="connsiteX0" fmla="*/ 0 w 2388797"/>
                <a:gd name="connsiteY0" fmla="*/ 176263 h 176263"/>
                <a:gd name="connsiteX1" fmla="*/ 2388797 w 2388797"/>
                <a:gd name="connsiteY1" fmla="*/ 114350 h 176263"/>
                <a:gd name="connsiteX2" fmla="*/ 0 w 2388797"/>
                <a:gd name="connsiteY2" fmla="*/ 176263 h 176263"/>
                <a:gd name="connsiteX0" fmla="*/ 0 w 2388797"/>
                <a:gd name="connsiteY0" fmla="*/ 168967 h 168967"/>
                <a:gd name="connsiteX1" fmla="*/ 2388797 w 2388797"/>
                <a:gd name="connsiteY1" fmla="*/ 130867 h 168967"/>
                <a:gd name="connsiteX2" fmla="*/ 0 w 2388797"/>
                <a:gd name="connsiteY2" fmla="*/ 168967 h 168967"/>
                <a:gd name="connsiteX0" fmla="*/ 98544 w 2487341"/>
                <a:gd name="connsiteY0" fmla="*/ 287217 h 557332"/>
                <a:gd name="connsiteX1" fmla="*/ 2487341 w 2487341"/>
                <a:gd name="connsiteY1" fmla="*/ 249117 h 557332"/>
                <a:gd name="connsiteX2" fmla="*/ 98544 w 2487341"/>
                <a:gd name="connsiteY2" fmla="*/ 287217 h 557332"/>
                <a:gd name="connsiteX0" fmla="*/ 65757 w 2513543"/>
                <a:gd name="connsiteY0" fmla="*/ 436393 h 838087"/>
                <a:gd name="connsiteX1" fmla="*/ 2454554 w 2513543"/>
                <a:gd name="connsiteY1" fmla="*/ 398293 h 838087"/>
                <a:gd name="connsiteX2" fmla="*/ 65757 w 2513543"/>
                <a:gd name="connsiteY2" fmla="*/ 436393 h 838087"/>
                <a:gd name="connsiteX0" fmla="*/ 72144 w 2469823"/>
                <a:gd name="connsiteY0" fmla="*/ 383166 h 736189"/>
                <a:gd name="connsiteX1" fmla="*/ 2460941 w 2469823"/>
                <a:gd name="connsiteY1" fmla="*/ 345066 h 736189"/>
                <a:gd name="connsiteX2" fmla="*/ 72144 w 2469823"/>
                <a:gd name="connsiteY2" fmla="*/ 383166 h 736189"/>
                <a:gd name="connsiteX0" fmla="*/ 85 w 2399588"/>
                <a:gd name="connsiteY0" fmla="*/ 322200 h 610927"/>
                <a:gd name="connsiteX1" fmla="*/ 2388882 w 2399588"/>
                <a:gd name="connsiteY1" fmla="*/ 284100 h 610927"/>
                <a:gd name="connsiteX2" fmla="*/ 85 w 2399588"/>
                <a:gd name="connsiteY2" fmla="*/ 322200 h 610927"/>
                <a:gd name="connsiteX0" fmla="*/ 247 w 2399925"/>
                <a:gd name="connsiteY0" fmla="*/ 272591 h 507119"/>
                <a:gd name="connsiteX1" fmla="*/ 2389044 w 2399925"/>
                <a:gd name="connsiteY1" fmla="*/ 234491 h 507119"/>
                <a:gd name="connsiteX2" fmla="*/ 247 w 2399925"/>
                <a:gd name="connsiteY2" fmla="*/ 272591 h 507119"/>
                <a:gd name="connsiteX0" fmla="*/ 234 w 2389703"/>
                <a:gd name="connsiteY0" fmla="*/ 276359 h 514260"/>
                <a:gd name="connsiteX1" fmla="*/ 2389031 w 2389703"/>
                <a:gd name="connsiteY1" fmla="*/ 238259 h 514260"/>
                <a:gd name="connsiteX2" fmla="*/ 234 w 2389703"/>
                <a:gd name="connsiteY2" fmla="*/ 276359 h 5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703" h="514260">
                  <a:moveTo>
                    <a:pt x="234" y="276359"/>
                  </a:moveTo>
                  <a:cubicBezTo>
                    <a:pt x="-27012" y="-61101"/>
                    <a:pt x="2342275" y="-107816"/>
                    <a:pt x="2389031" y="238259"/>
                  </a:cubicBezTo>
                  <a:cubicBezTo>
                    <a:pt x="2435787" y="584334"/>
                    <a:pt x="27480" y="613819"/>
                    <a:pt x="234" y="276359"/>
                  </a:cubicBez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善用聆听技巧</a:t>
              </a:r>
              <a:endParaRPr kumimoji="0" lang="en-US" altLang="zh-CN" sz="1067" b="0" i="0" u="none" strike="noStrike" kern="0" cap="none" spc="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691517" y="3464688"/>
            <a:ext cx="732838" cy="732838"/>
            <a:chOff x="9020762" y="3428424"/>
            <a:chExt cx="732838" cy="732838"/>
          </a:xfrm>
        </p:grpSpPr>
        <p:sp>
          <p:nvSpPr>
            <p:cNvPr id="71" name="椭圆 70"/>
            <p:cNvSpPr/>
            <p:nvPr/>
          </p:nvSpPr>
          <p:spPr>
            <a:xfrm>
              <a:off x="9020762" y="3428424"/>
              <a:ext cx="732838" cy="732838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72" name="Freeform 61"/>
            <p:cNvSpPr>
              <a:spLocks noEditPoints="1"/>
            </p:cNvSpPr>
            <p:nvPr/>
          </p:nvSpPr>
          <p:spPr bwMode="auto">
            <a:xfrm>
              <a:off x="9226050" y="3633712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038253" y="3464688"/>
            <a:ext cx="732838" cy="732838"/>
            <a:chOff x="2367498" y="3428424"/>
            <a:chExt cx="732838" cy="732838"/>
          </a:xfrm>
        </p:grpSpPr>
        <p:sp>
          <p:nvSpPr>
            <p:cNvPr id="74" name="椭圆 73"/>
            <p:cNvSpPr/>
            <p:nvPr/>
          </p:nvSpPr>
          <p:spPr>
            <a:xfrm>
              <a:off x="2367498" y="3428424"/>
              <a:ext cx="732838" cy="732838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75" name="Freeform 82"/>
            <p:cNvSpPr>
              <a:spLocks noEditPoints="1"/>
            </p:cNvSpPr>
            <p:nvPr/>
          </p:nvSpPr>
          <p:spPr bwMode="auto">
            <a:xfrm>
              <a:off x="2622792" y="3633712"/>
              <a:ext cx="222250" cy="322263"/>
            </a:xfrm>
            <a:custGeom>
              <a:avLst/>
              <a:gdLst>
                <a:gd name="T0" fmla="*/ 695 w 700"/>
                <a:gd name="T1" fmla="*/ 430 h 1017"/>
                <a:gd name="T2" fmla="*/ 685 w 700"/>
                <a:gd name="T3" fmla="*/ 418 h 1017"/>
                <a:gd name="T4" fmla="*/ 667 w 700"/>
                <a:gd name="T5" fmla="*/ 413 h 1017"/>
                <a:gd name="T6" fmla="*/ 445 w 700"/>
                <a:gd name="T7" fmla="*/ 31 h 1017"/>
                <a:gd name="T8" fmla="*/ 444 w 700"/>
                <a:gd name="T9" fmla="*/ 27 h 1017"/>
                <a:gd name="T10" fmla="*/ 441 w 700"/>
                <a:gd name="T11" fmla="*/ 17 h 1017"/>
                <a:gd name="T12" fmla="*/ 436 w 700"/>
                <a:gd name="T13" fmla="*/ 8 h 1017"/>
                <a:gd name="T14" fmla="*/ 427 w 700"/>
                <a:gd name="T15" fmla="*/ 3 h 1017"/>
                <a:gd name="T16" fmla="*/ 423 w 700"/>
                <a:gd name="T17" fmla="*/ 1 h 1017"/>
                <a:gd name="T18" fmla="*/ 413 w 700"/>
                <a:gd name="T19" fmla="*/ 0 h 1017"/>
                <a:gd name="T20" fmla="*/ 403 w 700"/>
                <a:gd name="T21" fmla="*/ 1 h 1017"/>
                <a:gd name="T22" fmla="*/ 394 w 700"/>
                <a:gd name="T23" fmla="*/ 6 h 1017"/>
                <a:gd name="T24" fmla="*/ 387 w 700"/>
                <a:gd name="T25" fmla="*/ 13 h 1017"/>
                <a:gd name="T26" fmla="*/ 5 w 700"/>
                <a:gd name="T27" fmla="*/ 554 h 1017"/>
                <a:gd name="T28" fmla="*/ 0 w 700"/>
                <a:gd name="T29" fmla="*/ 570 h 1017"/>
                <a:gd name="T30" fmla="*/ 3 w 700"/>
                <a:gd name="T31" fmla="*/ 587 h 1017"/>
                <a:gd name="T32" fmla="*/ 9 w 700"/>
                <a:gd name="T33" fmla="*/ 594 h 1017"/>
                <a:gd name="T34" fmla="*/ 23 w 700"/>
                <a:gd name="T35" fmla="*/ 603 h 1017"/>
                <a:gd name="T36" fmla="*/ 254 w 700"/>
                <a:gd name="T37" fmla="*/ 604 h 1017"/>
                <a:gd name="T38" fmla="*/ 254 w 700"/>
                <a:gd name="T39" fmla="*/ 986 h 1017"/>
                <a:gd name="T40" fmla="*/ 255 w 700"/>
                <a:gd name="T41" fmla="*/ 996 h 1017"/>
                <a:gd name="T42" fmla="*/ 261 w 700"/>
                <a:gd name="T43" fmla="*/ 1004 h 1017"/>
                <a:gd name="T44" fmla="*/ 267 w 700"/>
                <a:gd name="T45" fmla="*/ 1012 h 1017"/>
                <a:gd name="T46" fmla="*/ 276 w 700"/>
                <a:gd name="T47" fmla="*/ 1016 h 1017"/>
                <a:gd name="T48" fmla="*/ 281 w 700"/>
                <a:gd name="T49" fmla="*/ 1017 h 1017"/>
                <a:gd name="T50" fmla="*/ 285 w 700"/>
                <a:gd name="T51" fmla="*/ 1017 h 1017"/>
                <a:gd name="T52" fmla="*/ 300 w 700"/>
                <a:gd name="T53" fmla="*/ 1014 h 1017"/>
                <a:gd name="T54" fmla="*/ 312 w 700"/>
                <a:gd name="T55" fmla="*/ 1004 h 1017"/>
                <a:gd name="T56" fmla="*/ 693 w 700"/>
                <a:gd name="T57" fmla="*/ 463 h 1017"/>
                <a:gd name="T58" fmla="*/ 700 w 700"/>
                <a:gd name="T59" fmla="*/ 447 h 1017"/>
                <a:gd name="T60" fmla="*/ 695 w 700"/>
                <a:gd name="T61" fmla="*/ 430 h 1017"/>
                <a:gd name="T62" fmla="*/ 318 w 700"/>
                <a:gd name="T63" fmla="*/ 885 h 1017"/>
                <a:gd name="T64" fmla="*/ 318 w 700"/>
                <a:gd name="T65" fmla="*/ 572 h 1017"/>
                <a:gd name="T66" fmla="*/ 315 w 700"/>
                <a:gd name="T67" fmla="*/ 560 h 1017"/>
                <a:gd name="T68" fmla="*/ 308 w 700"/>
                <a:gd name="T69" fmla="*/ 549 h 1017"/>
                <a:gd name="T70" fmla="*/ 298 w 700"/>
                <a:gd name="T71" fmla="*/ 543 h 1017"/>
                <a:gd name="T72" fmla="*/ 285 w 700"/>
                <a:gd name="T73" fmla="*/ 541 h 1017"/>
                <a:gd name="T74" fmla="*/ 381 w 700"/>
                <a:gd name="T75" fmla="*/ 132 h 1017"/>
                <a:gd name="T76" fmla="*/ 381 w 700"/>
                <a:gd name="T77" fmla="*/ 445 h 1017"/>
                <a:gd name="T78" fmla="*/ 384 w 700"/>
                <a:gd name="T79" fmla="*/ 457 h 1017"/>
                <a:gd name="T80" fmla="*/ 391 w 700"/>
                <a:gd name="T81" fmla="*/ 468 h 1017"/>
                <a:gd name="T82" fmla="*/ 400 w 700"/>
                <a:gd name="T83" fmla="*/ 474 h 1017"/>
                <a:gd name="T84" fmla="*/ 413 w 700"/>
                <a:gd name="T85" fmla="*/ 476 h 1017"/>
                <a:gd name="T86" fmla="*/ 318 w 700"/>
                <a:gd name="T87" fmla="*/ 88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0" h="1017">
                  <a:moveTo>
                    <a:pt x="695" y="430"/>
                  </a:moveTo>
                  <a:lnTo>
                    <a:pt x="695" y="430"/>
                  </a:lnTo>
                  <a:lnTo>
                    <a:pt x="691" y="424"/>
                  </a:lnTo>
                  <a:lnTo>
                    <a:pt x="685" y="418"/>
                  </a:lnTo>
                  <a:lnTo>
                    <a:pt x="676" y="414"/>
                  </a:lnTo>
                  <a:lnTo>
                    <a:pt x="667" y="413"/>
                  </a:lnTo>
                  <a:lnTo>
                    <a:pt x="445" y="413"/>
                  </a:lnTo>
                  <a:lnTo>
                    <a:pt x="445" y="31"/>
                  </a:lnTo>
                  <a:lnTo>
                    <a:pt x="445" y="31"/>
                  </a:lnTo>
                  <a:lnTo>
                    <a:pt x="444" y="27"/>
                  </a:lnTo>
                  <a:lnTo>
                    <a:pt x="443" y="21"/>
                  </a:lnTo>
                  <a:lnTo>
                    <a:pt x="441" y="17"/>
                  </a:lnTo>
                  <a:lnTo>
                    <a:pt x="439" y="13"/>
                  </a:lnTo>
                  <a:lnTo>
                    <a:pt x="436" y="8"/>
                  </a:lnTo>
                  <a:lnTo>
                    <a:pt x="431" y="5"/>
                  </a:lnTo>
                  <a:lnTo>
                    <a:pt x="427" y="3"/>
                  </a:lnTo>
                  <a:lnTo>
                    <a:pt x="423" y="1"/>
                  </a:lnTo>
                  <a:lnTo>
                    <a:pt x="423" y="1"/>
                  </a:lnTo>
                  <a:lnTo>
                    <a:pt x="417" y="0"/>
                  </a:lnTo>
                  <a:lnTo>
                    <a:pt x="413" y="0"/>
                  </a:lnTo>
                  <a:lnTo>
                    <a:pt x="408" y="0"/>
                  </a:lnTo>
                  <a:lnTo>
                    <a:pt x="403" y="1"/>
                  </a:lnTo>
                  <a:lnTo>
                    <a:pt x="398" y="3"/>
                  </a:lnTo>
                  <a:lnTo>
                    <a:pt x="394" y="6"/>
                  </a:lnTo>
                  <a:lnTo>
                    <a:pt x="391" y="10"/>
                  </a:lnTo>
                  <a:lnTo>
                    <a:pt x="387" y="13"/>
                  </a:lnTo>
                  <a:lnTo>
                    <a:pt x="5" y="554"/>
                  </a:lnTo>
                  <a:lnTo>
                    <a:pt x="5" y="554"/>
                  </a:lnTo>
                  <a:lnTo>
                    <a:pt x="1" y="562"/>
                  </a:lnTo>
                  <a:lnTo>
                    <a:pt x="0" y="570"/>
                  </a:lnTo>
                  <a:lnTo>
                    <a:pt x="0" y="578"/>
                  </a:lnTo>
                  <a:lnTo>
                    <a:pt x="3" y="587"/>
                  </a:lnTo>
                  <a:lnTo>
                    <a:pt x="3" y="587"/>
                  </a:lnTo>
                  <a:lnTo>
                    <a:pt x="9" y="594"/>
                  </a:lnTo>
                  <a:lnTo>
                    <a:pt x="15" y="600"/>
                  </a:lnTo>
                  <a:lnTo>
                    <a:pt x="23" y="603"/>
                  </a:lnTo>
                  <a:lnTo>
                    <a:pt x="31" y="604"/>
                  </a:lnTo>
                  <a:lnTo>
                    <a:pt x="254" y="604"/>
                  </a:lnTo>
                  <a:lnTo>
                    <a:pt x="254" y="986"/>
                  </a:lnTo>
                  <a:lnTo>
                    <a:pt x="254" y="986"/>
                  </a:lnTo>
                  <a:lnTo>
                    <a:pt x="254" y="991"/>
                  </a:lnTo>
                  <a:lnTo>
                    <a:pt x="255" y="996"/>
                  </a:lnTo>
                  <a:lnTo>
                    <a:pt x="258" y="1000"/>
                  </a:lnTo>
                  <a:lnTo>
                    <a:pt x="261" y="1004"/>
                  </a:lnTo>
                  <a:lnTo>
                    <a:pt x="264" y="1008"/>
                  </a:lnTo>
                  <a:lnTo>
                    <a:pt x="267" y="1012"/>
                  </a:lnTo>
                  <a:lnTo>
                    <a:pt x="272" y="1014"/>
                  </a:lnTo>
                  <a:lnTo>
                    <a:pt x="276" y="1016"/>
                  </a:lnTo>
                  <a:lnTo>
                    <a:pt x="276" y="1016"/>
                  </a:lnTo>
                  <a:lnTo>
                    <a:pt x="281" y="1017"/>
                  </a:lnTo>
                  <a:lnTo>
                    <a:pt x="285" y="1017"/>
                  </a:lnTo>
                  <a:lnTo>
                    <a:pt x="285" y="1017"/>
                  </a:lnTo>
                  <a:lnTo>
                    <a:pt x="293" y="1017"/>
                  </a:lnTo>
                  <a:lnTo>
                    <a:pt x="300" y="1014"/>
                  </a:lnTo>
                  <a:lnTo>
                    <a:pt x="307" y="1009"/>
                  </a:lnTo>
                  <a:lnTo>
                    <a:pt x="312" y="1004"/>
                  </a:lnTo>
                  <a:lnTo>
                    <a:pt x="693" y="463"/>
                  </a:lnTo>
                  <a:lnTo>
                    <a:pt x="693" y="463"/>
                  </a:lnTo>
                  <a:lnTo>
                    <a:pt x="697" y="456"/>
                  </a:lnTo>
                  <a:lnTo>
                    <a:pt x="700" y="447"/>
                  </a:lnTo>
                  <a:lnTo>
                    <a:pt x="699" y="439"/>
                  </a:lnTo>
                  <a:lnTo>
                    <a:pt x="695" y="430"/>
                  </a:lnTo>
                  <a:lnTo>
                    <a:pt x="695" y="430"/>
                  </a:lnTo>
                  <a:close/>
                  <a:moveTo>
                    <a:pt x="318" y="885"/>
                  </a:moveTo>
                  <a:lnTo>
                    <a:pt x="318" y="572"/>
                  </a:lnTo>
                  <a:lnTo>
                    <a:pt x="318" y="572"/>
                  </a:lnTo>
                  <a:lnTo>
                    <a:pt x="318" y="565"/>
                  </a:lnTo>
                  <a:lnTo>
                    <a:pt x="315" y="560"/>
                  </a:lnTo>
                  <a:lnTo>
                    <a:pt x="312" y="555"/>
                  </a:lnTo>
                  <a:lnTo>
                    <a:pt x="308" y="549"/>
                  </a:lnTo>
                  <a:lnTo>
                    <a:pt x="304" y="546"/>
                  </a:lnTo>
                  <a:lnTo>
                    <a:pt x="298" y="543"/>
                  </a:lnTo>
                  <a:lnTo>
                    <a:pt x="292" y="541"/>
                  </a:lnTo>
                  <a:lnTo>
                    <a:pt x="285" y="541"/>
                  </a:lnTo>
                  <a:lnTo>
                    <a:pt x="93" y="541"/>
                  </a:lnTo>
                  <a:lnTo>
                    <a:pt x="381" y="132"/>
                  </a:lnTo>
                  <a:lnTo>
                    <a:pt x="381" y="445"/>
                  </a:lnTo>
                  <a:lnTo>
                    <a:pt x="381" y="445"/>
                  </a:lnTo>
                  <a:lnTo>
                    <a:pt x="382" y="452"/>
                  </a:lnTo>
                  <a:lnTo>
                    <a:pt x="384" y="457"/>
                  </a:lnTo>
                  <a:lnTo>
                    <a:pt x="386" y="462"/>
                  </a:lnTo>
                  <a:lnTo>
                    <a:pt x="391" y="468"/>
                  </a:lnTo>
                  <a:lnTo>
                    <a:pt x="395" y="471"/>
                  </a:lnTo>
                  <a:lnTo>
                    <a:pt x="400" y="474"/>
                  </a:lnTo>
                  <a:lnTo>
                    <a:pt x="407" y="476"/>
                  </a:lnTo>
                  <a:lnTo>
                    <a:pt x="413" y="476"/>
                  </a:lnTo>
                  <a:lnTo>
                    <a:pt x="606" y="476"/>
                  </a:lnTo>
                  <a:lnTo>
                    <a:pt x="318" y="885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028201" y="3464688"/>
            <a:ext cx="732838" cy="732838"/>
            <a:chOff x="7357446" y="3428424"/>
            <a:chExt cx="732838" cy="732838"/>
          </a:xfrm>
        </p:grpSpPr>
        <p:sp>
          <p:nvSpPr>
            <p:cNvPr id="77" name="椭圆 76"/>
            <p:cNvSpPr/>
            <p:nvPr/>
          </p:nvSpPr>
          <p:spPr>
            <a:xfrm>
              <a:off x="7357446" y="3428424"/>
              <a:ext cx="732838" cy="732838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78" name="Freeform 84"/>
            <p:cNvSpPr>
              <a:spLocks noEditPoints="1"/>
            </p:cNvSpPr>
            <p:nvPr/>
          </p:nvSpPr>
          <p:spPr bwMode="auto">
            <a:xfrm>
              <a:off x="7562734" y="3633712"/>
              <a:ext cx="322263" cy="322263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701569" y="3464688"/>
            <a:ext cx="732838" cy="732838"/>
            <a:chOff x="4030814" y="3428424"/>
            <a:chExt cx="732838" cy="732838"/>
          </a:xfrm>
        </p:grpSpPr>
        <p:sp>
          <p:nvSpPr>
            <p:cNvPr id="80" name="椭圆 79"/>
            <p:cNvSpPr/>
            <p:nvPr/>
          </p:nvSpPr>
          <p:spPr>
            <a:xfrm>
              <a:off x="4030814" y="3428424"/>
              <a:ext cx="732838" cy="732838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81" name="Freeform 96"/>
            <p:cNvSpPr>
              <a:spLocks noEditPoints="1"/>
            </p:cNvSpPr>
            <p:nvPr/>
          </p:nvSpPr>
          <p:spPr bwMode="auto">
            <a:xfrm>
              <a:off x="4236102" y="3633712"/>
              <a:ext cx="322263" cy="322263"/>
            </a:xfrm>
            <a:custGeom>
              <a:avLst/>
              <a:gdLst>
                <a:gd name="T0" fmla="*/ 658 w 1017"/>
                <a:gd name="T1" fmla="*/ 2 h 1017"/>
                <a:gd name="T2" fmla="*/ 600 w 1017"/>
                <a:gd name="T3" fmla="*/ 16 h 1017"/>
                <a:gd name="T4" fmla="*/ 551 w 1017"/>
                <a:gd name="T5" fmla="*/ 36 h 1017"/>
                <a:gd name="T6" fmla="*/ 513 w 1017"/>
                <a:gd name="T7" fmla="*/ 61 h 1017"/>
                <a:gd name="T8" fmla="*/ 393 w 1017"/>
                <a:gd name="T9" fmla="*/ 10 h 1017"/>
                <a:gd name="T10" fmla="*/ 269 w 1017"/>
                <a:gd name="T11" fmla="*/ 3 h 1017"/>
                <a:gd name="T12" fmla="*/ 166 w 1017"/>
                <a:gd name="T13" fmla="*/ 39 h 1017"/>
                <a:gd name="T14" fmla="*/ 82 w 1017"/>
                <a:gd name="T15" fmla="*/ 104 h 1017"/>
                <a:gd name="T16" fmla="*/ 24 w 1017"/>
                <a:gd name="T17" fmla="*/ 194 h 1017"/>
                <a:gd name="T18" fmla="*/ 0 w 1017"/>
                <a:gd name="T19" fmla="*/ 301 h 1017"/>
                <a:gd name="T20" fmla="*/ 13 w 1017"/>
                <a:gd name="T21" fmla="*/ 451 h 1017"/>
                <a:gd name="T22" fmla="*/ 74 w 1017"/>
                <a:gd name="T23" fmla="*/ 625 h 1017"/>
                <a:gd name="T24" fmla="*/ 182 w 1017"/>
                <a:gd name="T25" fmla="*/ 784 h 1017"/>
                <a:gd name="T26" fmla="*/ 333 w 1017"/>
                <a:gd name="T27" fmla="*/ 919 h 1017"/>
                <a:gd name="T28" fmla="*/ 494 w 1017"/>
                <a:gd name="T29" fmla="*/ 1014 h 1017"/>
                <a:gd name="T30" fmla="*/ 550 w 1017"/>
                <a:gd name="T31" fmla="*/ 1000 h 1017"/>
                <a:gd name="T32" fmla="*/ 730 w 1017"/>
                <a:gd name="T33" fmla="*/ 883 h 1017"/>
                <a:gd name="T34" fmla="*/ 869 w 1017"/>
                <a:gd name="T35" fmla="*/ 740 h 1017"/>
                <a:gd name="T36" fmla="*/ 964 w 1017"/>
                <a:gd name="T37" fmla="*/ 577 h 1017"/>
                <a:gd name="T38" fmla="*/ 1013 w 1017"/>
                <a:gd name="T39" fmla="*/ 398 h 1017"/>
                <a:gd name="T40" fmla="*/ 1014 w 1017"/>
                <a:gd name="T41" fmla="*/ 269 h 1017"/>
                <a:gd name="T42" fmla="*/ 978 w 1017"/>
                <a:gd name="T43" fmla="*/ 166 h 1017"/>
                <a:gd name="T44" fmla="*/ 913 w 1017"/>
                <a:gd name="T45" fmla="*/ 82 h 1017"/>
                <a:gd name="T46" fmla="*/ 823 w 1017"/>
                <a:gd name="T47" fmla="*/ 25 h 1017"/>
                <a:gd name="T48" fmla="*/ 715 w 1017"/>
                <a:gd name="T49" fmla="*/ 0 h 1017"/>
                <a:gd name="T50" fmla="*/ 433 w 1017"/>
                <a:gd name="T51" fmla="*/ 909 h 1017"/>
                <a:gd name="T52" fmla="*/ 281 w 1017"/>
                <a:gd name="T53" fmla="*/ 794 h 1017"/>
                <a:gd name="T54" fmla="*/ 167 w 1017"/>
                <a:gd name="T55" fmla="*/ 659 h 1017"/>
                <a:gd name="T56" fmla="*/ 93 w 1017"/>
                <a:gd name="T57" fmla="*/ 506 h 1017"/>
                <a:gd name="T58" fmla="*/ 63 w 1017"/>
                <a:gd name="T59" fmla="*/ 342 h 1017"/>
                <a:gd name="T60" fmla="*/ 75 w 1017"/>
                <a:gd name="T61" fmla="*/ 242 h 1017"/>
                <a:gd name="T62" fmla="*/ 176 w 1017"/>
                <a:gd name="T63" fmla="*/ 107 h 1017"/>
                <a:gd name="T64" fmla="*/ 304 w 1017"/>
                <a:gd name="T65" fmla="*/ 63 h 1017"/>
                <a:gd name="T66" fmla="*/ 411 w 1017"/>
                <a:gd name="T67" fmla="*/ 81 h 1017"/>
                <a:gd name="T68" fmla="*/ 414 w 1017"/>
                <a:gd name="T69" fmla="*/ 178 h 1017"/>
                <a:gd name="T70" fmla="*/ 383 w 1017"/>
                <a:gd name="T71" fmla="*/ 288 h 1017"/>
                <a:gd name="T72" fmla="*/ 390 w 1017"/>
                <a:gd name="T73" fmla="*/ 340 h 1017"/>
                <a:gd name="T74" fmla="*/ 425 w 1017"/>
                <a:gd name="T75" fmla="*/ 348 h 1017"/>
                <a:gd name="T76" fmla="*/ 445 w 1017"/>
                <a:gd name="T77" fmla="*/ 317 h 1017"/>
                <a:gd name="T78" fmla="*/ 462 w 1017"/>
                <a:gd name="T79" fmla="*/ 224 h 1017"/>
                <a:gd name="T80" fmla="*/ 511 w 1017"/>
                <a:gd name="T81" fmla="*/ 146 h 1017"/>
                <a:gd name="T82" fmla="*/ 549 w 1017"/>
                <a:gd name="T83" fmla="*/ 113 h 1017"/>
                <a:gd name="T84" fmla="*/ 591 w 1017"/>
                <a:gd name="T85" fmla="*/ 88 h 1017"/>
                <a:gd name="T86" fmla="*/ 628 w 1017"/>
                <a:gd name="T87" fmla="*/ 74 h 1017"/>
                <a:gd name="T88" fmla="*/ 675 w 1017"/>
                <a:gd name="T89" fmla="*/ 64 h 1017"/>
                <a:gd name="T90" fmla="*/ 750 w 1017"/>
                <a:gd name="T91" fmla="*/ 69 h 1017"/>
                <a:gd name="T92" fmla="*/ 896 w 1017"/>
                <a:gd name="T93" fmla="*/ 157 h 1017"/>
                <a:gd name="T94" fmla="*/ 952 w 1017"/>
                <a:gd name="T95" fmla="*/ 292 h 1017"/>
                <a:gd name="T96" fmla="*/ 946 w 1017"/>
                <a:gd name="T97" fmla="*/ 413 h 1017"/>
                <a:gd name="T98" fmla="*/ 897 w 1017"/>
                <a:gd name="T99" fmla="*/ 573 h 1017"/>
                <a:gd name="T100" fmla="*/ 805 w 1017"/>
                <a:gd name="T101" fmla="*/ 719 h 1017"/>
                <a:gd name="T102" fmla="*/ 675 w 1017"/>
                <a:gd name="T103" fmla="*/ 846 h 1017"/>
                <a:gd name="T104" fmla="*/ 508 w 1017"/>
                <a:gd name="T105" fmla="*/ 950 h 1017"/>
                <a:gd name="T106" fmla="*/ 677 w 1017"/>
                <a:gd name="T107" fmla="*/ 136 h 1017"/>
                <a:gd name="T108" fmla="*/ 669 w 1017"/>
                <a:gd name="T109" fmla="*/ 172 h 1017"/>
                <a:gd name="T110" fmla="*/ 699 w 1017"/>
                <a:gd name="T111" fmla="*/ 191 h 1017"/>
                <a:gd name="T112" fmla="*/ 780 w 1017"/>
                <a:gd name="T113" fmla="*/ 220 h 1017"/>
                <a:gd name="T114" fmla="*/ 824 w 1017"/>
                <a:gd name="T115" fmla="*/ 292 h 1017"/>
                <a:gd name="T116" fmla="*/ 835 w 1017"/>
                <a:gd name="T117" fmla="*/ 340 h 1017"/>
                <a:gd name="T118" fmla="*/ 870 w 1017"/>
                <a:gd name="T119" fmla="*/ 348 h 1017"/>
                <a:gd name="T120" fmla="*/ 890 w 1017"/>
                <a:gd name="T121" fmla="*/ 317 h 1017"/>
                <a:gd name="T122" fmla="*/ 846 w 1017"/>
                <a:gd name="T123" fmla="*/ 196 h 1017"/>
                <a:gd name="T124" fmla="*/ 738 w 1017"/>
                <a:gd name="T125" fmla="*/ 131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7" h="1017">
                  <a:moveTo>
                    <a:pt x="699" y="0"/>
                  </a:moveTo>
                  <a:lnTo>
                    <a:pt x="699" y="0"/>
                  </a:lnTo>
                  <a:lnTo>
                    <a:pt x="684" y="0"/>
                  </a:lnTo>
                  <a:lnTo>
                    <a:pt x="669" y="1"/>
                  </a:lnTo>
                  <a:lnTo>
                    <a:pt x="669" y="1"/>
                  </a:lnTo>
                  <a:lnTo>
                    <a:pt x="658" y="2"/>
                  </a:lnTo>
                  <a:lnTo>
                    <a:pt x="658" y="2"/>
                  </a:lnTo>
                  <a:lnTo>
                    <a:pt x="641" y="5"/>
                  </a:lnTo>
                  <a:lnTo>
                    <a:pt x="641" y="5"/>
                  </a:lnTo>
                  <a:lnTo>
                    <a:pt x="628" y="7"/>
                  </a:lnTo>
                  <a:lnTo>
                    <a:pt x="628" y="7"/>
                  </a:lnTo>
                  <a:lnTo>
                    <a:pt x="613" y="12"/>
                  </a:lnTo>
                  <a:lnTo>
                    <a:pt x="613" y="12"/>
                  </a:lnTo>
                  <a:lnTo>
                    <a:pt x="600" y="16"/>
                  </a:lnTo>
                  <a:lnTo>
                    <a:pt x="600" y="16"/>
                  </a:lnTo>
                  <a:lnTo>
                    <a:pt x="588" y="20"/>
                  </a:lnTo>
                  <a:lnTo>
                    <a:pt x="588" y="20"/>
                  </a:lnTo>
                  <a:lnTo>
                    <a:pt x="573" y="27"/>
                  </a:lnTo>
                  <a:lnTo>
                    <a:pt x="558" y="33"/>
                  </a:lnTo>
                  <a:lnTo>
                    <a:pt x="558" y="33"/>
                  </a:lnTo>
                  <a:lnTo>
                    <a:pt x="551" y="36"/>
                  </a:lnTo>
                  <a:lnTo>
                    <a:pt x="551" y="36"/>
                  </a:lnTo>
                  <a:lnTo>
                    <a:pt x="535" y="45"/>
                  </a:lnTo>
                  <a:lnTo>
                    <a:pt x="535" y="45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513" y="61"/>
                  </a:lnTo>
                  <a:lnTo>
                    <a:pt x="513" y="61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487" y="49"/>
                  </a:lnTo>
                  <a:lnTo>
                    <a:pt x="465" y="36"/>
                  </a:lnTo>
                  <a:lnTo>
                    <a:pt x="442" y="26"/>
                  </a:lnTo>
                  <a:lnTo>
                    <a:pt x="418" y="16"/>
                  </a:lnTo>
                  <a:lnTo>
                    <a:pt x="393" y="10"/>
                  </a:lnTo>
                  <a:lnTo>
                    <a:pt x="369" y="4"/>
                  </a:lnTo>
                  <a:lnTo>
                    <a:pt x="343" y="1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1" y="0"/>
                  </a:lnTo>
                  <a:lnTo>
                    <a:pt x="285" y="1"/>
                  </a:lnTo>
                  <a:lnTo>
                    <a:pt x="269" y="3"/>
                  </a:lnTo>
                  <a:lnTo>
                    <a:pt x="253" y="6"/>
                  </a:lnTo>
                  <a:lnTo>
                    <a:pt x="238" y="10"/>
                  </a:lnTo>
                  <a:lnTo>
                    <a:pt x="223" y="14"/>
                  </a:lnTo>
                  <a:lnTo>
                    <a:pt x="208" y="19"/>
                  </a:lnTo>
                  <a:lnTo>
                    <a:pt x="194" y="25"/>
                  </a:lnTo>
                  <a:lnTo>
                    <a:pt x="180" y="31"/>
                  </a:lnTo>
                  <a:lnTo>
                    <a:pt x="166" y="39"/>
                  </a:lnTo>
                  <a:lnTo>
                    <a:pt x="152" y="46"/>
                  </a:lnTo>
                  <a:lnTo>
                    <a:pt x="139" y="55"/>
                  </a:lnTo>
                  <a:lnTo>
                    <a:pt x="127" y="63"/>
                  </a:lnTo>
                  <a:lnTo>
                    <a:pt x="116" y="73"/>
                  </a:lnTo>
                  <a:lnTo>
                    <a:pt x="104" y="82"/>
                  </a:lnTo>
                  <a:lnTo>
                    <a:pt x="93" y="93"/>
                  </a:lnTo>
                  <a:lnTo>
                    <a:pt x="82" y="104"/>
                  </a:lnTo>
                  <a:lnTo>
                    <a:pt x="72" y="116"/>
                  </a:lnTo>
                  <a:lnTo>
                    <a:pt x="63" y="128"/>
                  </a:lnTo>
                  <a:lnTo>
                    <a:pt x="53" y="140"/>
                  </a:lnTo>
                  <a:lnTo>
                    <a:pt x="46" y="153"/>
                  </a:lnTo>
                  <a:lnTo>
                    <a:pt x="37" y="166"/>
                  </a:lnTo>
                  <a:lnTo>
                    <a:pt x="31" y="180"/>
                  </a:lnTo>
                  <a:lnTo>
                    <a:pt x="24" y="194"/>
                  </a:lnTo>
                  <a:lnTo>
                    <a:pt x="19" y="208"/>
                  </a:lnTo>
                  <a:lnTo>
                    <a:pt x="14" y="223"/>
                  </a:lnTo>
                  <a:lnTo>
                    <a:pt x="9" y="238"/>
                  </a:lnTo>
                  <a:lnTo>
                    <a:pt x="6" y="254"/>
                  </a:lnTo>
                  <a:lnTo>
                    <a:pt x="3" y="269"/>
                  </a:lnTo>
                  <a:lnTo>
                    <a:pt x="1" y="285"/>
                  </a:lnTo>
                  <a:lnTo>
                    <a:pt x="0" y="301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0" y="344"/>
                  </a:lnTo>
                  <a:lnTo>
                    <a:pt x="2" y="371"/>
                  </a:lnTo>
                  <a:lnTo>
                    <a:pt x="4" y="398"/>
                  </a:lnTo>
                  <a:lnTo>
                    <a:pt x="8" y="425"/>
                  </a:lnTo>
                  <a:lnTo>
                    <a:pt x="13" y="451"/>
                  </a:lnTo>
                  <a:lnTo>
                    <a:pt x="18" y="476"/>
                  </a:lnTo>
                  <a:lnTo>
                    <a:pt x="25" y="502"/>
                  </a:lnTo>
                  <a:lnTo>
                    <a:pt x="33" y="527"/>
                  </a:lnTo>
                  <a:lnTo>
                    <a:pt x="41" y="552"/>
                  </a:lnTo>
                  <a:lnTo>
                    <a:pt x="51" y="577"/>
                  </a:lnTo>
                  <a:lnTo>
                    <a:pt x="62" y="602"/>
                  </a:lnTo>
                  <a:lnTo>
                    <a:pt x="74" y="625"/>
                  </a:lnTo>
                  <a:lnTo>
                    <a:pt x="87" y="649"/>
                  </a:lnTo>
                  <a:lnTo>
                    <a:pt x="100" y="673"/>
                  </a:lnTo>
                  <a:lnTo>
                    <a:pt x="116" y="696"/>
                  </a:lnTo>
                  <a:lnTo>
                    <a:pt x="131" y="719"/>
                  </a:lnTo>
                  <a:lnTo>
                    <a:pt x="147" y="740"/>
                  </a:lnTo>
                  <a:lnTo>
                    <a:pt x="164" y="763"/>
                  </a:lnTo>
                  <a:lnTo>
                    <a:pt x="182" y="784"/>
                  </a:lnTo>
                  <a:lnTo>
                    <a:pt x="201" y="805"/>
                  </a:lnTo>
                  <a:lnTo>
                    <a:pt x="222" y="825"/>
                  </a:lnTo>
                  <a:lnTo>
                    <a:pt x="242" y="845"/>
                  </a:lnTo>
                  <a:lnTo>
                    <a:pt x="264" y="865"/>
                  </a:lnTo>
                  <a:lnTo>
                    <a:pt x="286" y="883"/>
                  </a:lnTo>
                  <a:lnTo>
                    <a:pt x="310" y="902"/>
                  </a:lnTo>
                  <a:lnTo>
                    <a:pt x="333" y="919"/>
                  </a:lnTo>
                  <a:lnTo>
                    <a:pt x="358" y="937"/>
                  </a:lnTo>
                  <a:lnTo>
                    <a:pt x="384" y="954"/>
                  </a:lnTo>
                  <a:lnTo>
                    <a:pt x="411" y="970"/>
                  </a:lnTo>
                  <a:lnTo>
                    <a:pt x="437" y="985"/>
                  </a:lnTo>
                  <a:lnTo>
                    <a:pt x="465" y="1000"/>
                  </a:lnTo>
                  <a:lnTo>
                    <a:pt x="494" y="1014"/>
                  </a:lnTo>
                  <a:lnTo>
                    <a:pt x="494" y="1014"/>
                  </a:lnTo>
                  <a:lnTo>
                    <a:pt x="501" y="1017"/>
                  </a:lnTo>
                  <a:lnTo>
                    <a:pt x="508" y="1017"/>
                  </a:lnTo>
                  <a:lnTo>
                    <a:pt x="508" y="1017"/>
                  </a:lnTo>
                  <a:lnTo>
                    <a:pt x="515" y="1017"/>
                  </a:lnTo>
                  <a:lnTo>
                    <a:pt x="522" y="1014"/>
                  </a:lnTo>
                  <a:lnTo>
                    <a:pt x="522" y="1014"/>
                  </a:lnTo>
                  <a:lnTo>
                    <a:pt x="550" y="1000"/>
                  </a:lnTo>
                  <a:lnTo>
                    <a:pt x="578" y="985"/>
                  </a:lnTo>
                  <a:lnTo>
                    <a:pt x="606" y="970"/>
                  </a:lnTo>
                  <a:lnTo>
                    <a:pt x="632" y="954"/>
                  </a:lnTo>
                  <a:lnTo>
                    <a:pt x="657" y="937"/>
                  </a:lnTo>
                  <a:lnTo>
                    <a:pt x="683" y="919"/>
                  </a:lnTo>
                  <a:lnTo>
                    <a:pt x="707" y="902"/>
                  </a:lnTo>
                  <a:lnTo>
                    <a:pt x="730" y="883"/>
                  </a:lnTo>
                  <a:lnTo>
                    <a:pt x="753" y="865"/>
                  </a:lnTo>
                  <a:lnTo>
                    <a:pt x="774" y="845"/>
                  </a:lnTo>
                  <a:lnTo>
                    <a:pt x="795" y="825"/>
                  </a:lnTo>
                  <a:lnTo>
                    <a:pt x="815" y="805"/>
                  </a:lnTo>
                  <a:lnTo>
                    <a:pt x="833" y="784"/>
                  </a:lnTo>
                  <a:lnTo>
                    <a:pt x="852" y="763"/>
                  </a:lnTo>
                  <a:lnTo>
                    <a:pt x="869" y="740"/>
                  </a:lnTo>
                  <a:lnTo>
                    <a:pt x="886" y="719"/>
                  </a:lnTo>
                  <a:lnTo>
                    <a:pt x="901" y="696"/>
                  </a:lnTo>
                  <a:lnTo>
                    <a:pt x="916" y="673"/>
                  </a:lnTo>
                  <a:lnTo>
                    <a:pt x="929" y="649"/>
                  </a:lnTo>
                  <a:lnTo>
                    <a:pt x="942" y="625"/>
                  </a:lnTo>
                  <a:lnTo>
                    <a:pt x="953" y="602"/>
                  </a:lnTo>
                  <a:lnTo>
                    <a:pt x="964" y="577"/>
                  </a:lnTo>
                  <a:lnTo>
                    <a:pt x="974" y="552"/>
                  </a:lnTo>
                  <a:lnTo>
                    <a:pt x="984" y="527"/>
                  </a:lnTo>
                  <a:lnTo>
                    <a:pt x="991" y="502"/>
                  </a:lnTo>
                  <a:lnTo>
                    <a:pt x="997" y="476"/>
                  </a:lnTo>
                  <a:lnTo>
                    <a:pt x="1004" y="451"/>
                  </a:lnTo>
                  <a:lnTo>
                    <a:pt x="1008" y="425"/>
                  </a:lnTo>
                  <a:lnTo>
                    <a:pt x="1013" y="398"/>
                  </a:lnTo>
                  <a:lnTo>
                    <a:pt x="1015" y="371"/>
                  </a:lnTo>
                  <a:lnTo>
                    <a:pt x="1017" y="344"/>
                  </a:lnTo>
                  <a:lnTo>
                    <a:pt x="1017" y="317"/>
                  </a:lnTo>
                  <a:lnTo>
                    <a:pt x="1017" y="317"/>
                  </a:lnTo>
                  <a:lnTo>
                    <a:pt x="1017" y="301"/>
                  </a:lnTo>
                  <a:lnTo>
                    <a:pt x="1016" y="285"/>
                  </a:lnTo>
                  <a:lnTo>
                    <a:pt x="1014" y="269"/>
                  </a:lnTo>
                  <a:lnTo>
                    <a:pt x="1010" y="254"/>
                  </a:lnTo>
                  <a:lnTo>
                    <a:pt x="1007" y="238"/>
                  </a:lnTo>
                  <a:lnTo>
                    <a:pt x="1003" y="223"/>
                  </a:lnTo>
                  <a:lnTo>
                    <a:pt x="997" y="208"/>
                  </a:lnTo>
                  <a:lnTo>
                    <a:pt x="992" y="194"/>
                  </a:lnTo>
                  <a:lnTo>
                    <a:pt x="986" y="180"/>
                  </a:lnTo>
                  <a:lnTo>
                    <a:pt x="978" y="166"/>
                  </a:lnTo>
                  <a:lnTo>
                    <a:pt x="971" y="153"/>
                  </a:lnTo>
                  <a:lnTo>
                    <a:pt x="962" y="140"/>
                  </a:lnTo>
                  <a:lnTo>
                    <a:pt x="953" y="128"/>
                  </a:lnTo>
                  <a:lnTo>
                    <a:pt x="944" y="116"/>
                  </a:lnTo>
                  <a:lnTo>
                    <a:pt x="934" y="104"/>
                  </a:lnTo>
                  <a:lnTo>
                    <a:pt x="923" y="93"/>
                  </a:lnTo>
                  <a:lnTo>
                    <a:pt x="913" y="82"/>
                  </a:lnTo>
                  <a:lnTo>
                    <a:pt x="901" y="73"/>
                  </a:lnTo>
                  <a:lnTo>
                    <a:pt x="889" y="63"/>
                  </a:lnTo>
                  <a:lnTo>
                    <a:pt x="876" y="55"/>
                  </a:lnTo>
                  <a:lnTo>
                    <a:pt x="863" y="46"/>
                  </a:lnTo>
                  <a:lnTo>
                    <a:pt x="850" y="39"/>
                  </a:lnTo>
                  <a:lnTo>
                    <a:pt x="837" y="31"/>
                  </a:lnTo>
                  <a:lnTo>
                    <a:pt x="823" y="25"/>
                  </a:lnTo>
                  <a:lnTo>
                    <a:pt x="809" y="19"/>
                  </a:lnTo>
                  <a:lnTo>
                    <a:pt x="794" y="14"/>
                  </a:lnTo>
                  <a:lnTo>
                    <a:pt x="779" y="10"/>
                  </a:lnTo>
                  <a:lnTo>
                    <a:pt x="763" y="6"/>
                  </a:lnTo>
                  <a:lnTo>
                    <a:pt x="747" y="3"/>
                  </a:lnTo>
                  <a:lnTo>
                    <a:pt x="731" y="1"/>
                  </a:lnTo>
                  <a:lnTo>
                    <a:pt x="715" y="0"/>
                  </a:lnTo>
                  <a:lnTo>
                    <a:pt x="699" y="0"/>
                  </a:lnTo>
                  <a:lnTo>
                    <a:pt x="699" y="0"/>
                  </a:lnTo>
                  <a:close/>
                  <a:moveTo>
                    <a:pt x="508" y="950"/>
                  </a:moveTo>
                  <a:lnTo>
                    <a:pt x="508" y="950"/>
                  </a:lnTo>
                  <a:lnTo>
                    <a:pt x="482" y="937"/>
                  </a:lnTo>
                  <a:lnTo>
                    <a:pt x="457" y="924"/>
                  </a:lnTo>
                  <a:lnTo>
                    <a:pt x="433" y="909"/>
                  </a:lnTo>
                  <a:lnTo>
                    <a:pt x="408" y="894"/>
                  </a:lnTo>
                  <a:lnTo>
                    <a:pt x="386" y="879"/>
                  </a:lnTo>
                  <a:lnTo>
                    <a:pt x="363" y="863"/>
                  </a:lnTo>
                  <a:lnTo>
                    <a:pt x="342" y="846"/>
                  </a:lnTo>
                  <a:lnTo>
                    <a:pt x="320" y="829"/>
                  </a:lnTo>
                  <a:lnTo>
                    <a:pt x="300" y="812"/>
                  </a:lnTo>
                  <a:lnTo>
                    <a:pt x="281" y="794"/>
                  </a:lnTo>
                  <a:lnTo>
                    <a:pt x="263" y="776"/>
                  </a:lnTo>
                  <a:lnTo>
                    <a:pt x="244" y="757"/>
                  </a:lnTo>
                  <a:lnTo>
                    <a:pt x="227" y="738"/>
                  </a:lnTo>
                  <a:lnTo>
                    <a:pt x="211" y="719"/>
                  </a:lnTo>
                  <a:lnTo>
                    <a:pt x="196" y="699"/>
                  </a:lnTo>
                  <a:lnTo>
                    <a:pt x="181" y="679"/>
                  </a:lnTo>
                  <a:lnTo>
                    <a:pt x="167" y="659"/>
                  </a:lnTo>
                  <a:lnTo>
                    <a:pt x="154" y="637"/>
                  </a:lnTo>
                  <a:lnTo>
                    <a:pt x="141" y="617"/>
                  </a:lnTo>
                  <a:lnTo>
                    <a:pt x="131" y="595"/>
                  </a:lnTo>
                  <a:lnTo>
                    <a:pt x="120" y="573"/>
                  </a:lnTo>
                  <a:lnTo>
                    <a:pt x="110" y="551"/>
                  </a:lnTo>
                  <a:lnTo>
                    <a:pt x="102" y="529"/>
                  </a:lnTo>
                  <a:lnTo>
                    <a:pt x="93" y="506"/>
                  </a:lnTo>
                  <a:lnTo>
                    <a:pt x="87" y="484"/>
                  </a:lnTo>
                  <a:lnTo>
                    <a:pt x="80" y="460"/>
                  </a:lnTo>
                  <a:lnTo>
                    <a:pt x="75" y="437"/>
                  </a:lnTo>
                  <a:lnTo>
                    <a:pt x="70" y="413"/>
                  </a:lnTo>
                  <a:lnTo>
                    <a:pt x="67" y="389"/>
                  </a:lnTo>
                  <a:lnTo>
                    <a:pt x="65" y="366"/>
                  </a:lnTo>
                  <a:lnTo>
                    <a:pt x="63" y="342"/>
                  </a:lnTo>
                  <a:lnTo>
                    <a:pt x="63" y="317"/>
                  </a:lnTo>
                  <a:lnTo>
                    <a:pt x="63" y="317"/>
                  </a:lnTo>
                  <a:lnTo>
                    <a:pt x="63" y="305"/>
                  </a:lnTo>
                  <a:lnTo>
                    <a:pt x="64" y="292"/>
                  </a:lnTo>
                  <a:lnTo>
                    <a:pt x="66" y="279"/>
                  </a:lnTo>
                  <a:lnTo>
                    <a:pt x="68" y="267"/>
                  </a:lnTo>
                  <a:lnTo>
                    <a:pt x="75" y="242"/>
                  </a:lnTo>
                  <a:lnTo>
                    <a:pt x="83" y="219"/>
                  </a:lnTo>
                  <a:lnTo>
                    <a:pt x="94" y="196"/>
                  </a:lnTo>
                  <a:lnTo>
                    <a:pt x="106" y="176"/>
                  </a:lnTo>
                  <a:lnTo>
                    <a:pt x="121" y="157"/>
                  </a:lnTo>
                  <a:lnTo>
                    <a:pt x="137" y="138"/>
                  </a:lnTo>
                  <a:lnTo>
                    <a:pt x="155" y="121"/>
                  </a:lnTo>
                  <a:lnTo>
                    <a:pt x="176" y="107"/>
                  </a:lnTo>
                  <a:lnTo>
                    <a:pt x="196" y="94"/>
                  </a:lnTo>
                  <a:lnTo>
                    <a:pt x="219" y="84"/>
                  </a:lnTo>
                  <a:lnTo>
                    <a:pt x="242" y="75"/>
                  </a:lnTo>
                  <a:lnTo>
                    <a:pt x="266" y="69"/>
                  </a:lnTo>
                  <a:lnTo>
                    <a:pt x="279" y="66"/>
                  </a:lnTo>
                  <a:lnTo>
                    <a:pt x="291" y="64"/>
                  </a:lnTo>
                  <a:lnTo>
                    <a:pt x="304" y="63"/>
                  </a:lnTo>
                  <a:lnTo>
                    <a:pt x="317" y="63"/>
                  </a:lnTo>
                  <a:lnTo>
                    <a:pt x="317" y="63"/>
                  </a:lnTo>
                  <a:lnTo>
                    <a:pt x="337" y="64"/>
                  </a:lnTo>
                  <a:lnTo>
                    <a:pt x="356" y="66"/>
                  </a:lnTo>
                  <a:lnTo>
                    <a:pt x="374" y="70"/>
                  </a:lnTo>
                  <a:lnTo>
                    <a:pt x="392" y="75"/>
                  </a:lnTo>
                  <a:lnTo>
                    <a:pt x="411" y="81"/>
                  </a:lnTo>
                  <a:lnTo>
                    <a:pt x="428" y="89"/>
                  </a:lnTo>
                  <a:lnTo>
                    <a:pt x="444" y="98"/>
                  </a:lnTo>
                  <a:lnTo>
                    <a:pt x="460" y="108"/>
                  </a:lnTo>
                  <a:lnTo>
                    <a:pt x="460" y="108"/>
                  </a:lnTo>
                  <a:lnTo>
                    <a:pt x="443" y="130"/>
                  </a:lnTo>
                  <a:lnTo>
                    <a:pt x="427" y="153"/>
                  </a:lnTo>
                  <a:lnTo>
                    <a:pt x="414" y="178"/>
                  </a:lnTo>
                  <a:lnTo>
                    <a:pt x="402" y="204"/>
                  </a:lnTo>
                  <a:lnTo>
                    <a:pt x="398" y="218"/>
                  </a:lnTo>
                  <a:lnTo>
                    <a:pt x="393" y="231"/>
                  </a:lnTo>
                  <a:lnTo>
                    <a:pt x="389" y="245"/>
                  </a:lnTo>
                  <a:lnTo>
                    <a:pt x="386" y="258"/>
                  </a:lnTo>
                  <a:lnTo>
                    <a:pt x="384" y="273"/>
                  </a:lnTo>
                  <a:lnTo>
                    <a:pt x="383" y="288"/>
                  </a:lnTo>
                  <a:lnTo>
                    <a:pt x="382" y="302"/>
                  </a:lnTo>
                  <a:lnTo>
                    <a:pt x="381" y="317"/>
                  </a:lnTo>
                  <a:lnTo>
                    <a:pt x="381" y="317"/>
                  </a:lnTo>
                  <a:lnTo>
                    <a:pt x="382" y="324"/>
                  </a:lnTo>
                  <a:lnTo>
                    <a:pt x="384" y="330"/>
                  </a:lnTo>
                  <a:lnTo>
                    <a:pt x="386" y="336"/>
                  </a:lnTo>
                  <a:lnTo>
                    <a:pt x="390" y="340"/>
                  </a:lnTo>
                  <a:lnTo>
                    <a:pt x="394" y="344"/>
                  </a:lnTo>
                  <a:lnTo>
                    <a:pt x="400" y="348"/>
                  </a:lnTo>
                  <a:lnTo>
                    <a:pt x="406" y="349"/>
                  </a:lnTo>
                  <a:lnTo>
                    <a:pt x="413" y="350"/>
                  </a:lnTo>
                  <a:lnTo>
                    <a:pt x="413" y="350"/>
                  </a:lnTo>
                  <a:lnTo>
                    <a:pt x="419" y="349"/>
                  </a:lnTo>
                  <a:lnTo>
                    <a:pt x="425" y="348"/>
                  </a:lnTo>
                  <a:lnTo>
                    <a:pt x="431" y="344"/>
                  </a:lnTo>
                  <a:lnTo>
                    <a:pt x="435" y="340"/>
                  </a:lnTo>
                  <a:lnTo>
                    <a:pt x="440" y="336"/>
                  </a:lnTo>
                  <a:lnTo>
                    <a:pt x="442" y="330"/>
                  </a:lnTo>
                  <a:lnTo>
                    <a:pt x="444" y="324"/>
                  </a:lnTo>
                  <a:lnTo>
                    <a:pt x="445" y="317"/>
                  </a:lnTo>
                  <a:lnTo>
                    <a:pt x="445" y="317"/>
                  </a:lnTo>
                  <a:lnTo>
                    <a:pt x="445" y="304"/>
                  </a:lnTo>
                  <a:lnTo>
                    <a:pt x="446" y="290"/>
                  </a:lnTo>
                  <a:lnTo>
                    <a:pt x="448" y="276"/>
                  </a:lnTo>
                  <a:lnTo>
                    <a:pt x="450" y="263"/>
                  </a:lnTo>
                  <a:lnTo>
                    <a:pt x="453" y="250"/>
                  </a:lnTo>
                  <a:lnTo>
                    <a:pt x="458" y="237"/>
                  </a:lnTo>
                  <a:lnTo>
                    <a:pt x="462" y="224"/>
                  </a:lnTo>
                  <a:lnTo>
                    <a:pt x="467" y="211"/>
                  </a:lnTo>
                  <a:lnTo>
                    <a:pt x="474" y="199"/>
                  </a:lnTo>
                  <a:lnTo>
                    <a:pt x="480" y="189"/>
                  </a:lnTo>
                  <a:lnTo>
                    <a:pt x="487" y="177"/>
                  </a:lnTo>
                  <a:lnTo>
                    <a:pt x="495" y="166"/>
                  </a:lnTo>
                  <a:lnTo>
                    <a:pt x="503" y="155"/>
                  </a:lnTo>
                  <a:lnTo>
                    <a:pt x="511" y="146"/>
                  </a:lnTo>
                  <a:lnTo>
                    <a:pt x="521" y="136"/>
                  </a:lnTo>
                  <a:lnTo>
                    <a:pt x="531" y="128"/>
                  </a:lnTo>
                  <a:lnTo>
                    <a:pt x="531" y="128"/>
                  </a:lnTo>
                  <a:lnTo>
                    <a:pt x="546" y="115"/>
                  </a:lnTo>
                  <a:lnTo>
                    <a:pt x="546" y="115"/>
                  </a:lnTo>
                  <a:lnTo>
                    <a:pt x="549" y="113"/>
                  </a:lnTo>
                  <a:lnTo>
                    <a:pt x="549" y="113"/>
                  </a:lnTo>
                  <a:lnTo>
                    <a:pt x="565" y="102"/>
                  </a:lnTo>
                  <a:lnTo>
                    <a:pt x="565" y="102"/>
                  </a:lnTo>
                  <a:lnTo>
                    <a:pt x="569" y="100"/>
                  </a:lnTo>
                  <a:lnTo>
                    <a:pt x="569" y="100"/>
                  </a:lnTo>
                  <a:lnTo>
                    <a:pt x="584" y="91"/>
                  </a:lnTo>
                  <a:lnTo>
                    <a:pt x="584" y="91"/>
                  </a:lnTo>
                  <a:lnTo>
                    <a:pt x="591" y="88"/>
                  </a:lnTo>
                  <a:lnTo>
                    <a:pt x="591" y="88"/>
                  </a:lnTo>
                  <a:lnTo>
                    <a:pt x="606" y="81"/>
                  </a:lnTo>
                  <a:lnTo>
                    <a:pt x="606" y="81"/>
                  </a:lnTo>
                  <a:lnTo>
                    <a:pt x="613" y="78"/>
                  </a:lnTo>
                  <a:lnTo>
                    <a:pt x="613" y="78"/>
                  </a:lnTo>
                  <a:lnTo>
                    <a:pt x="628" y="74"/>
                  </a:lnTo>
                  <a:lnTo>
                    <a:pt x="628" y="74"/>
                  </a:lnTo>
                  <a:lnTo>
                    <a:pt x="637" y="72"/>
                  </a:lnTo>
                  <a:lnTo>
                    <a:pt x="637" y="72"/>
                  </a:lnTo>
                  <a:lnTo>
                    <a:pt x="651" y="69"/>
                  </a:lnTo>
                  <a:lnTo>
                    <a:pt x="651" y="69"/>
                  </a:lnTo>
                  <a:lnTo>
                    <a:pt x="664" y="66"/>
                  </a:lnTo>
                  <a:lnTo>
                    <a:pt x="664" y="66"/>
                  </a:lnTo>
                  <a:lnTo>
                    <a:pt x="675" y="64"/>
                  </a:lnTo>
                  <a:lnTo>
                    <a:pt x="675" y="64"/>
                  </a:lnTo>
                  <a:lnTo>
                    <a:pt x="699" y="63"/>
                  </a:lnTo>
                  <a:lnTo>
                    <a:pt x="699" y="63"/>
                  </a:lnTo>
                  <a:lnTo>
                    <a:pt x="712" y="63"/>
                  </a:lnTo>
                  <a:lnTo>
                    <a:pt x="725" y="64"/>
                  </a:lnTo>
                  <a:lnTo>
                    <a:pt x="738" y="66"/>
                  </a:lnTo>
                  <a:lnTo>
                    <a:pt x="750" y="69"/>
                  </a:lnTo>
                  <a:lnTo>
                    <a:pt x="774" y="75"/>
                  </a:lnTo>
                  <a:lnTo>
                    <a:pt x="798" y="84"/>
                  </a:lnTo>
                  <a:lnTo>
                    <a:pt x="820" y="94"/>
                  </a:lnTo>
                  <a:lnTo>
                    <a:pt x="841" y="107"/>
                  </a:lnTo>
                  <a:lnTo>
                    <a:pt x="860" y="121"/>
                  </a:lnTo>
                  <a:lnTo>
                    <a:pt x="878" y="138"/>
                  </a:lnTo>
                  <a:lnTo>
                    <a:pt x="896" y="157"/>
                  </a:lnTo>
                  <a:lnTo>
                    <a:pt x="910" y="176"/>
                  </a:lnTo>
                  <a:lnTo>
                    <a:pt x="922" y="196"/>
                  </a:lnTo>
                  <a:lnTo>
                    <a:pt x="933" y="219"/>
                  </a:lnTo>
                  <a:lnTo>
                    <a:pt x="942" y="242"/>
                  </a:lnTo>
                  <a:lnTo>
                    <a:pt x="948" y="267"/>
                  </a:lnTo>
                  <a:lnTo>
                    <a:pt x="950" y="279"/>
                  </a:lnTo>
                  <a:lnTo>
                    <a:pt x="952" y="292"/>
                  </a:lnTo>
                  <a:lnTo>
                    <a:pt x="953" y="305"/>
                  </a:lnTo>
                  <a:lnTo>
                    <a:pt x="953" y="317"/>
                  </a:lnTo>
                  <a:lnTo>
                    <a:pt x="953" y="317"/>
                  </a:lnTo>
                  <a:lnTo>
                    <a:pt x="952" y="342"/>
                  </a:lnTo>
                  <a:lnTo>
                    <a:pt x="951" y="366"/>
                  </a:lnTo>
                  <a:lnTo>
                    <a:pt x="949" y="389"/>
                  </a:lnTo>
                  <a:lnTo>
                    <a:pt x="946" y="413"/>
                  </a:lnTo>
                  <a:lnTo>
                    <a:pt x="942" y="437"/>
                  </a:lnTo>
                  <a:lnTo>
                    <a:pt x="936" y="460"/>
                  </a:lnTo>
                  <a:lnTo>
                    <a:pt x="930" y="484"/>
                  </a:lnTo>
                  <a:lnTo>
                    <a:pt x="923" y="506"/>
                  </a:lnTo>
                  <a:lnTo>
                    <a:pt x="915" y="529"/>
                  </a:lnTo>
                  <a:lnTo>
                    <a:pt x="906" y="551"/>
                  </a:lnTo>
                  <a:lnTo>
                    <a:pt x="897" y="573"/>
                  </a:lnTo>
                  <a:lnTo>
                    <a:pt x="886" y="595"/>
                  </a:lnTo>
                  <a:lnTo>
                    <a:pt x="875" y="617"/>
                  </a:lnTo>
                  <a:lnTo>
                    <a:pt x="862" y="637"/>
                  </a:lnTo>
                  <a:lnTo>
                    <a:pt x="849" y="659"/>
                  </a:lnTo>
                  <a:lnTo>
                    <a:pt x="835" y="679"/>
                  </a:lnTo>
                  <a:lnTo>
                    <a:pt x="820" y="699"/>
                  </a:lnTo>
                  <a:lnTo>
                    <a:pt x="805" y="719"/>
                  </a:lnTo>
                  <a:lnTo>
                    <a:pt x="788" y="738"/>
                  </a:lnTo>
                  <a:lnTo>
                    <a:pt x="771" y="757"/>
                  </a:lnTo>
                  <a:lnTo>
                    <a:pt x="754" y="776"/>
                  </a:lnTo>
                  <a:lnTo>
                    <a:pt x="735" y="794"/>
                  </a:lnTo>
                  <a:lnTo>
                    <a:pt x="715" y="812"/>
                  </a:lnTo>
                  <a:lnTo>
                    <a:pt x="695" y="829"/>
                  </a:lnTo>
                  <a:lnTo>
                    <a:pt x="675" y="846"/>
                  </a:lnTo>
                  <a:lnTo>
                    <a:pt x="653" y="863"/>
                  </a:lnTo>
                  <a:lnTo>
                    <a:pt x="631" y="879"/>
                  </a:lnTo>
                  <a:lnTo>
                    <a:pt x="607" y="894"/>
                  </a:lnTo>
                  <a:lnTo>
                    <a:pt x="583" y="909"/>
                  </a:lnTo>
                  <a:lnTo>
                    <a:pt x="559" y="924"/>
                  </a:lnTo>
                  <a:lnTo>
                    <a:pt x="534" y="937"/>
                  </a:lnTo>
                  <a:lnTo>
                    <a:pt x="508" y="950"/>
                  </a:lnTo>
                  <a:lnTo>
                    <a:pt x="508" y="950"/>
                  </a:lnTo>
                  <a:close/>
                  <a:moveTo>
                    <a:pt x="699" y="126"/>
                  </a:moveTo>
                  <a:lnTo>
                    <a:pt x="699" y="126"/>
                  </a:lnTo>
                  <a:lnTo>
                    <a:pt x="693" y="128"/>
                  </a:lnTo>
                  <a:lnTo>
                    <a:pt x="686" y="130"/>
                  </a:lnTo>
                  <a:lnTo>
                    <a:pt x="681" y="132"/>
                  </a:lnTo>
                  <a:lnTo>
                    <a:pt x="677" y="136"/>
                  </a:lnTo>
                  <a:lnTo>
                    <a:pt x="672" y="140"/>
                  </a:lnTo>
                  <a:lnTo>
                    <a:pt x="669" y="147"/>
                  </a:lnTo>
                  <a:lnTo>
                    <a:pt x="668" y="152"/>
                  </a:lnTo>
                  <a:lnTo>
                    <a:pt x="667" y="159"/>
                  </a:lnTo>
                  <a:lnTo>
                    <a:pt x="667" y="159"/>
                  </a:lnTo>
                  <a:lnTo>
                    <a:pt x="668" y="165"/>
                  </a:lnTo>
                  <a:lnTo>
                    <a:pt x="669" y="172"/>
                  </a:lnTo>
                  <a:lnTo>
                    <a:pt x="672" y="177"/>
                  </a:lnTo>
                  <a:lnTo>
                    <a:pt x="677" y="181"/>
                  </a:lnTo>
                  <a:lnTo>
                    <a:pt x="681" y="185"/>
                  </a:lnTo>
                  <a:lnTo>
                    <a:pt x="686" y="188"/>
                  </a:lnTo>
                  <a:lnTo>
                    <a:pt x="693" y="190"/>
                  </a:lnTo>
                  <a:lnTo>
                    <a:pt x="699" y="191"/>
                  </a:lnTo>
                  <a:lnTo>
                    <a:pt x="699" y="191"/>
                  </a:lnTo>
                  <a:lnTo>
                    <a:pt x="712" y="191"/>
                  </a:lnTo>
                  <a:lnTo>
                    <a:pt x="725" y="193"/>
                  </a:lnTo>
                  <a:lnTo>
                    <a:pt x="737" y="196"/>
                  </a:lnTo>
                  <a:lnTo>
                    <a:pt x="749" y="201"/>
                  </a:lnTo>
                  <a:lnTo>
                    <a:pt x="759" y="206"/>
                  </a:lnTo>
                  <a:lnTo>
                    <a:pt x="770" y="212"/>
                  </a:lnTo>
                  <a:lnTo>
                    <a:pt x="780" y="220"/>
                  </a:lnTo>
                  <a:lnTo>
                    <a:pt x="789" y="227"/>
                  </a:lnTo>
                  <a:lnTo>
                    <a:pt x="797" y="237"/>
                  </a:lnTo>
                  <a:lnTo>
                    <a:pt x="804" y="247"/>
                  </a:lnTo>
                  <a:lnTo>
                    <a:pt x="811" y="257"/>
                  </a:lnTo>
                  <a:lnTo>
                    <a:pt x="816" y="268"/>
                  </a:lnTo>
                  <a:lnTo>
                    <a:pt x="820" y="280"/>
                  </a:lnTo>
                  <a:lnTo>
                    <a:pt x="824" y="292"/>
                  </a:lnTo>
                  <a:lnTo>
                    <a:pt x="826" y="305"/>
                  </a:lnTo>
                  <a:lnTo>
                    <a:pt x="826" y="317"/>
                  </a:lnTo>
                  <a:lnTo>
                    <a:pt x="826" y="317"/>
                  </a:lnTo>
                  <a:lnTo>
                    <a:pt x="827" y="324"/>
                  </a:lnTo>
                  <a:lnTo>
                    <a:pt x="829" y="330"/>
                  </a:lnTo>
                  <a:lnTo>
                    <a:pt x="831" y="336"/>
                  </a:lnTo>
                  <a:lnTo>
                    <a:pt x="835" y="340"/>
                  </a:lnTo>
                  <a:lnTo>
                    <a:pt x="840" y="344"/>
                  </a:lnTo>
                  <a:lnTo>
                    <a:pt x="845" y="348"/>
                  </a:lnTo>
                  <a:lnTo>
                    <a:pt x="852" y="349"/>
                  </a:lnTo>
                  <a:lnTo>
                    <a:pt x="858" y="350"/>
                  </a:lnTo>
                  <a:lnTo>
                    <a:pt x="858" y="350"/>
                  </a:lnTo>
                  <a:lnTo>
                    <a:pt x="864" y="349"/>
                  </a:lnTo>
                  <a:lnTo>
                    <a:pt x="870" y="348"/>
                  </a:lnTo>
                  <a:lnTo>
                    <a:pt x="876" y="344"/>
                  </a:lnTo>
                  <a:lnTo>
                    <a:pt x="881" y="340"/>
                  </a:lnTo>
                  <a:lnTo>
                    <a:pt x="885" y="336"/>
                  </a:lnTo>
                  <a:lnTo>
                    <a:pt x="887" y="330"/>
                  </a:lnTo>
                  <a:lnTo>
                    <a:pt x="889" y="324"/>
                  </a:lnTo>
                  <a:lnTo>
                    <a:pt x="890" y="317"/>
                  </a:lnTo>
                  <a:lnTo>
                    <a:pt x="890" y="317"/>
                  </a:lnTo>
                  <a:lnTo>
                    <a:pt x="889" y="298"/>
                  </a:lnTo>
                  <a:lnTo>
                    <a:pt x="886" y="279"/>
                  </a:lnTo>
                  <a:lnTo>
                    <a:pt x="882" y="261"/>
                  </a:lnTo>
                  <a:lnTo>
                    <a:pt x="875" y="243"/>
                  </a:lnTo>
                  <a:lnTo>
                    <a:pt x="867" y="227"/>
                  </a:lnTo>
                  <a:lnTo>
                    <a:pt x="857" y="211"/>
                  </a:lnTo>
                  <a:lnTo>
                    <a:pt x="846" y="196"/>
                  </a:lnTo>
                  <a:lnTo>
                    <a:pt x="833" y="183"/>
                  </a:lnTo>
                  <a:lnTo>
                    <a:pt x="820" y="170"/>
                  </a:lnTo>
                  <a:lnTo>
                    <a:pt x="805" y="160"/>
                  </a:lnTo>
                  <a:lnTo>
                    <a:pt x="789" y="150"/>
                  </a:lnTo>
                  <a:lnTo>
                    <a:pt x="773" y="142"/>
                  </a:lnTo>
                  <a:lnTo>
                    <a:pt x="756" y="135"/>
                  </a:lnTo>
                  <a:lnTo>
                    <a:pt x="738" y="131"/>
                  </a:lnTo>
                  <a:lnTo>
                    <a:pt x="719" y="128"/>
                  </a:lnTo>
                  <a:lnTo>
                    <a:pt x="699" y="126"/>
                  </a:lnTo>
                  <a:lnTo>
                    <a:pt x="699" y="12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364885" y="3464688"/>
            <a:ext cx="732838" cy="732838"/>
            <a:chOff x="5694130" y="3428424"/>
            <a:chExt cx="732838" cy="732838"/>
          </a:xfrm>
        </p:grpSpPr>
        <p:sp>
          <p:nvSpPr>
            <p:cNvPr id="83" name="椭圆 82"/>
            <p:cNvSpPr/>
            <p:nvPr/>
          </p:nvSpPr>
          <p:spPr>
            <a:xfrm>
              <a:off x="5694130" y="3428424"/>
              <a:ext cx="732838" cy="732838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84" name="Freeform 112"/>
            <p:cNvSpPr>
              <a:spLocks noEditPoints="1"/>
            </p:cNvSpPr>
            <p:nvPr/>
          </p:nvSpPr>
          <p:spPr bwMode="auto">
            <a:xfrm>
              <a:off x="5899418" y="3633712"/>
              <a:ext cx="322263" cy="322263"/>
            </a:xfrm>
            <a:custGeom>
              <a:avLst/>
              <a:gdLst>
                <a:gd name="T0" fmla="*/ 1016 w 1017"/>
                <a:gd name="T1" fmla="*/ 371 h 1017"/>
                <a:gd name="T2" fmla="*/ 1011 w 1017"/>
                <a:gd name="T3" fmla="*/ 363 h 1017"/>
                <a:gd name="T4" fmla="*/ 1004 w 1017"/>
                <a:gd name="T5" fmla="*/ 355 h 1017"/>
                <a:gd name="T6" fmla="*/ 996 w 1017"/>
                <a:gd name="T7" fmla="*/ 351 h 1017"/>
                <a:gd name="T8" fmla="*/ 986 w 1017"/>
                <a:gd name="T9" fmla="*/ 350 h 1017"/>
                <a:gd name="T10" fmla="*/ 539 w 1017"/>
                <a:gd name="T11" fmla="*/ 21 h 1017"/>
                <a:gd name="T12" fmla="*/ 537 w 1017"/>
                <a:gd name="T13" fmla="*/ 17 h 1017"/>
                <a:gd name="T14" fmla="*/ 531 w 1017"/>
                <a:gd name="T15" fmla="*/ 8 h 1017"/>
                <a:gd name="T16" fmla="*/ 523 w 1017"/>
                <a:gd name="T17" fmla="*/ 3 h 1017"/>
                <a:gd name="T18" fmla="*/ 514 w 1017"/>
                <a:gd name="T19" fmla="*/ 0 h 1017"/>
                <a:gd name="T20" fmla="*/ 509 w 1017"/>
                <a:gd name="T21" fmla="*/ 0 h 1017"/>
                <a:gd name="T22" fmla="*/ 499 w 1017"/>
                <a:gd name="T23" fmla="*/ 1 h 1017"/>
                <a:gd name="T24" fmla="*/ 490 w 1017"/>
                <a:gd name="T25" fmla="*/ 5 h 1017"/>
                <a:gd name="T26" fmla="*/ 483 w 1017"/>
                <a:gd name="T27" fmla="*/ 13 h 1017"/>
                <a:gd name="T28" fmla="*/ 479 w 1017"/>
                <a:gd name="T29" fmla="*/ 21 h 1017"/>
                <a:gd name="T30" fmla="*/ 31 w 1017"/>
                <a:gd name="T31" fmla="*/ 350 h 1017"/>
                <a:gd name="T32" fmla="*/ 27 w 1017"/>
                <a:gd name="T33" fmla="*/ 350 h 1017"/>
                <a:gd name="T34" fmla="*/ 17 w 1017"/>
                <a:gd name="T35" fmla="*/ 353 h 1017"/>
                <a:gd name="T36" fmla="*/ 10 w 1017"/>
                <a:gd name="T37" fmla="*/ 358 h 1017"/>
                <a:gd name="T38" fmla="*/ 3 w 1017"/>
                <a:gd name="T39" fmla="*/ 367 h 1017"/>
                <a:gd name="T40" fmla="*/ 1 w 1017"/>
                <a:gd name="T41" fmla="*/ 371 h 1017"/>
                <a:gd name="T42" fmla="*/ 0 w 1017"/>
                <a:gd name="T43" fmla="*/ 381 h 1017"/>
                <a:gd name="T44" fmla="*/ 1 w 1017"/>
                <a:gd name="T45" fmla="*/ 390 h 1017"/>
                <a:gd name="T46" fmla="*/ 5 w 1017"/>
                <a:gd name="T47" fmla="*/ 399 h 1017"/>
                <a:gd name="T48" fmla="*/ 12 w 1017"/>
                <a:gd name="T49" fmla="*/ 407 h 1017"/>
                <a:gd name="T50" fmla="*/ 160 w 1017"/>
                <a:gd name="T51" fmla="*/ 975 h 1017"/>
                <a:gd name="T52" fmla="*/ 159 w 1017"/>
                <a:gd name="T53" fmla="*/ 981 h 1017"/>
                <a:gd name="T54" fmla="*/ 159 w 1017"/>
                <a:gd name="T55" fmla="*/ 990 h 1017"/>
                <a:gd name="T56" fmla="*/ 162 w 1017"/>
                <a:gd name="T57" fmla="*/ 1000 h 1017"/>
                <a:gd name="T58" fmla="*/ 167 w 1017"/>
                <a:gd name="T59" fmla="*/ 1007 h 1017"/>
                <a:gd name="T60" fmla="*/ 172 w 1017"/>
                <a:gd name="T61" fmla="*/ 1012 h 1017"/>
                <a:gd name="T62" fmla="*/ 180 w 1017"/>
                <a:gd name="T63" fmla="*/ 1016 h 1017"/>
                <a:gd name="T64" fmla="*/ 190 w 1017"/>
                <a:gd name="T65" fmla="*/ 1017 h 1017"/>
                <a:gd name="T66" fmla="*/ 200 w 1017"/>
                <a:gd name="T67" fmla="*/ 1016 h 1017"/>
                <a:gd name="T68" fmla="*/ 209 w 1017"/>
                <a:gd name="T69" fmla="*/ 1012 h 1017"/>
                <a:gd name="T70" fmla="*/ 808 w 1017"/>
                <a:gd name="T71" fmla="*/ 1012 h 1017"/>
                <a:gd name="T72" fmla="*/ 812 w 1017"/>
                <a:gd name="T73" fmla="*/ 1014 h 1017"/>
                <a:gd name="T74" fmla="*/ 822 w 1017"/>
                <a:gd name="T75" fmla="*/ 1017 h 1017"/>
                <a:gd name="T76" fmla="*/ 826 w 1017"/>
                <a:gd name="T77" fmla="*/ 1017 h 1017"/>
                <a:gd name="T78" fmla="*/ 837 w 1017"/>
                <a:gd name="T79" fmla="*/ 1016 h 1017"/>
                <a:gd name="T80" fmla="*/ 846 w 1017"/>
                <a:gd name="T81" fmla="*/ 1012 h 1017"/>
                <a:gd name="T82" fmla="*/ 850 w 1017"/>
                <a:gd name="T83" fmla="*/ 1007 h 1017"/>
                <a:gd name="T84" fmla="*/ 855 w 1017"/>
                <a:gd name="T85" fmla="*/ 1000 h 1017"/>
                <a:gd name="T86" fmla="*/ 858 w 1017"/>
                <a:gd name="T87" fmla="*/ 990 h 1017"/>
                <a:gd name="T88" fmla="*/ 858 w 1017"/>
                <a:gd name="T89" fmla="*/ 981 h 1017"/>
                <a:gd name="T90" fmla="*/ 737 w 1017"/>
                <a:gd name="T91" fmla="*/ 616 h 1017"/>
                <a:gd name="T92" fmla="*/ 1005 w 1017"/>
                <a:gd name="T93" fmla="*/ 407 h 1017"/>
                <a:gd name="T94" fmla="*/ 1012 w 1017"/>
                <a:gd name="T95" fmla="*/ 399 h 1017"/>
                <a:gd name="T96" fmla="*/ 1016 w 1017"/>
                <a:gd name="T97" fmla="*/ 390 h 1017"/>
                <a:gd name="T98" fmla="*/ 1017 w 1017"/>
                <a:gd name="T99" fmla="*/ 381 h 1017"/>
                <a:gd name="T100" fmla="*/ 1016 w 1017"/>
                <a:gd name="T101" fmla="*/ 371 h 1017"/>
                <a:gd name="T102" fmla="*/ 124 w 1017"/>
                <a:gd name="T103" fmla="*/ 413 h 1017"/>
                <a:gd name="T104" fmla="*/ 302 w 1017"/>
                <a:gd name="T105" fmla="*/ 551 h 1017"/>
                <a:gd name="T106" fmla="*/ 766 w 1017"/>
                <a:gd name="T107" fmla="*/ 904 h 1017"/>
                <a:gd name="T108" fmla="*/ 527 w 1017"/>
                <a:gd name="T109" fmla="*/ 737 h 1017"/>
                <a:gd name="T110" fmla="*/ 518 w 1017"/>
                <a:gd name="T111" fmla="*/ 733 h 1017"/>
                <a:gd name="T112" fmla="*/ 509 w 1017"/>
                <a:gd name="T113" fmla="*/ 732 h 1017"/>
                <a:gd name="T114" fmla="*/ 504 w 1017"/>
                <a:gd name="T115" fmla="*/ 732 h 1017"/>
                <a:gd name="T116" fmla="*/ 495 w 1017"/>
                <a:gd name="T117" fmla="*/ 735 h 1017"/>
                <a:gd name="T118" fmla="*/ 251 w 1017"/>
                <a:gd name="T119" fmla="*/ 904 h 1017"/>
                <a:gd name="T120" fmla="*/ 766 w 1017"/>
                <a:gd name="T121" fmla="*/ 904 h 1017"/>
                <a:gd name="T122" fmla="*/ 670 w 1017"/>
                <a:gd name="T123" fmla="*/ 413 h 1017"/>
                <a:gd name="T124" fmla="*/ 716 w 1017"/>
                <a:gd name="T125" fmla="*/ 551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7" h="1017">
                  <a:moveTo>
                    <a:pt x="1016" y="371"/>
                  </a:moveTo>
                  <a:lnTo>
                    <a:pt x="1016" y="371"/>
                  </a:lnTo>
                  <a:lnTo>
                    <a:pt x="1014" y="367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1004" y="355"/>
                  </a:lnTo>
                  <a:lnTo>
                    <a:pt x="1000" y="353"/>
                  </a:lnTo>
                  <a:lnTo>
                    <a:pt x="996" y="351"/>
                  </a:lnTo>
                  <a:lnTo>
                    <a:pt x="990" y="350"/>
                  </a:lnTo>
                  <a:lnTo>
                    <a:pt x="986" y="350"/>
                  </a:lnTo>
                  <a:lnTo>
                    <a:pt x="648" y="350"/>
                  </a:lnTo>
                  <a:lnTo>
                    <a:pt x="539" y="21"/>
                  </a:lnTo>
                  <a:lnTo>
                    <a:pt x="539" y="21"/>
                  </a:lnTo>
                  <a:lnTo>
                    <a:pt x="537" y="17"/>
                  </a:lnTo>
                  <a:lnTo>
                    <a:pt x="534" y="13"/>
                  </a:lnTo>
                  <a:lnTo>
                    <a:pt x="531" y="8"/>
                  </a:lnTo>
                  <a:lnTo>
                    <a:pt x="527" y="5"/>
                  </a:lnTo>
                  <a:lnTo>
                    <a:pt x="523" y="3"/>
                  </a:lnTo>
                  <a:lnTo>
                    <a:pt x="518" y="1"/>
                  </a:lnTo>
                  <a:lnTo>
                    <a:pt x="514" y="0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503" y="0"/>
                  </a:lnTo>
                  <a:lnTo>
                    <a:pt x="499" y="1"/>
                  </a:lnTo>
                  <a:lnTo>
                    <a:pt x="495" y="3"/>
                  </a:lnTo>
                  <a:lnTo>
                    <a:pt x="490" y="5"/>
                  </a:lnTo>
                  <a:lnTo>
                    <a:pt x="486" y="8"/>
                  </a:lnTo>
                  <a:lnTo>
                    <a:pt x="483" y="13"/>
                  </a:lnTo>
                  <a:lnTo>
                    <a:pt x="481" y="17"/>
                  </a:lnTo>
                  <a:lnTo>
                    <a:pt x="479" y="21"/>
                  </a:lnTo>
                  <a:lnTo>
                    <a:pt x="369" y="350"/>
                  </a:lnTo>
                  <a:lnTo>
                    <a:pt x="31" y="350"/>
                  </a:lnTo>
                  <a:lnTo>
                    <a:pt x="31" y="350"/>
                  </a:lnTo>
                  <a:lnTo>
                    <a:pt x="27" y="350"/>
                  </a:lnTo>
                  <a:lnTo>
                    <a:pt x="21" y="351"/>
                  </a:lnTo>
                  <a:lnTo>
                    <a:pt x="17" y="353"/>
                  </a:lnTo>
                  <a:lnTo>
                    <a:pt x="13" y="355"/>
                  </a:lnTo>
                  <a:lnTo>
                    <a:pt x="10" y="358"/>
                  </a:lnTo>
                  <a:lnTo>
                    <a:pt x="6" y="363"/>
                  </a:lnTo>
                  <a:lnTo>
                    <a:pt x="3" y="367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75"/>
                  </a:lnTo>
                  <a:lnTo>
                    <a:pt x="0" y="381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5" y="399"/>
                  </a:lnTo>
                  <a:lnTo>
                    <a:pt x="9" y="403"/>
                  </a:lnTo>
                  <a:lnTo>
                    <a:pt x="12" y="407"/>
                  </a:lnTo>
                  <a:lnTo>
                    <a:pt x="280" y="616"/>
                  </a:lnTo>
                  <a:lnTo>
                    <a:pt x="160" y="975"/>
                  </a:lnTo>
                  <a:lnTo>
                    <a:pt x="160" y="975"/>
                  </a:lnTo>
                  <a:lnTo>
                    <a:pt x="159" y="981"/>
                  </a:lnTo>
                  <a:lnTo>
                    <a:pt x="159" y="986"/>
                  </a:lnTo>
                  <a:lnTo>
                    <a:pt x="159" y="990"/>
                  </a:lnTo>
                  <a:lnTo>
                    <a:pt x="160" y="996"/>
                  </a:lnTo>
                  <a:lnTo>
                    <a:pt x="162" y="1000"/>
                  </a:lnTo>
                  <a:lnTo>
                    <a:pt x="164" y="1004"/>
                  </a:lnTo>
                  <a:lnTo>
                    <a:pt x="167" y="1007"/>
                  </a:lnTo>
                  <a:lnTo>
                    <a:pt x="172" y="1012"/>
                  </a:lnTo>
                  <a:lnTo>
                    <a:pt x="172" y="1012"/>
                  </a:lnTo>
                  <a:lnTo>
                    <a:pt x="176" y="1014"/>
                  </a:lnTo>
                  <a:lnTo>
                    <a:pt x="180" y="1016"/>
                  </a:lnTo>
                  <a:lnTo>
                    <a:pt x="186" y="1017"/>
                  </a:lnTo>
                  <a:lnTo>
                    <a:pt x="190" y="1017"/>
                  </a:lnTo>
                  <a:lnTo>
                    <a:pt x="195" y="1017"/>
                  </a:lnTo>
                  <a:lnTo>
                    <a:pt x="200" y="1016"/>
                  </a:lnTo>
                  <a:lnTo>
                    <a:pt x="204" y="1014"/>
                  </a:lnTo>
                  <a:lnTo>
                    <a:pt x="209" y="1012"/>
                  </a:lnTo>
                  <a:lnTo>
                    <a:pt x="509" y="801"/>
                  </a:lnTo>
                  <a:lnTo>
                    <a:pt x="808" y="1012"/>
                  </a:lnTo>
                  <a:lnTo>
                    <a:pt x="808" y="1012"/>
                  </a:lnTo>
                  <a:lnTo>
                    <a:pt x="812" y="1014"/>
                  </a:lnTo>
                  <a:lnTo>
                    <a:pt x="818" y="1016"/>
                  </a:lnTo>
                  <a:lnTo>
                    <a:pt x="822" y="1017"/>
                  </a:lnTo>
                  <a:lnTo>
                    <a:pt x="826" y="1017"/>
                  </a:lnTo>
                  <a:lnTo>
                    <a:pt x="826" y="1017"/>
                  </a:lnTo>
                  <a:lnTo>
                    <a:pt x="832" y="1017"/>
                  </a:lnTo>
                  <a:lnTo>
                    <a:pt x="837" y="1016"/>
                  </a:lnTo>
                  <a:lnTo>
                    <a:pt x="841" y="1014"/>
                  </a:lnTo>
                  <a:lnTo>
                    <a:pt x="846" y="1012"/>
                  </a:lnTo>
                  <a:lnTo>
                    <a:pt x="846" y="1012"/>
                  </a:lnTo>
                  <a:lnTo>
                    <a:pt x="850" y="1007"/>
                  </a:lnTo>
                  <a:lnTo>
                    <a:pt x="853" y="1004"/>
                  </a:lnTo>
                  <a:lnTo>
                    <a:pt x="855" y="1000"/>
                  </a:lnTo>
                  <a:lnTo>
                    <a:pt x="857" y="996"/>
                  </a:lnTo>
                  <a:lnTo>
                    <a:pt x="858" y="990"/>
                  </a:lnTo>
                  <a:lnTo>
                    <a:pt x="858" y="986"/>
                  </a:lnTo>
                  <a:lnTo>
                    <a:pt x="858" y="981"/>
                  </a:lnTo>
                  <a:lnTo>
                    <a:pt x="857" y="975"/>
                  </a:lnTo>
                  <a:lnTo>
                    <a:pt x="737" y="616"/>
                  </a:lnTo>
                  <a:lnTo>
                    <a:pt x="1005" y="407"/>
                  </a:lnTo>
                  <a:lnTo>
                    <a:pt x="1005" y="407"/>
                  </a:lnTo>
                  <a:lnTo>
                    <a:pt x="1009" y="403"/>
                  </a:lnTo>
                  <a:lnTo>
                    <a:pt x="1012" y="399"/>
                  </a:lnTo>
                  <a:lnTo>
                    <a:pt x="1014" y="395"/>
                  </a:lnTo>
                  <a:lnTo>
                    <a:pt x="1016" y="390"/>
                  </a:lnTo>
                  <a:lnTo>
                    <a:pt x="1017" y="386"/>
                  </a:lnTo>
                  <a:lnTo>
                    <a:pt x="1017" y="381"/>
                  </a:lnTo>
                  <a:lnTo>
                    <a:pt x="1017" y="375"/>
                  </a:lnTo>
                  <a:lnTo>
                    <a:pt x="1016" y="371"/>
                  </a:lnTo>
                  <a:lnTo>
                    <a:pt x="1016" y="371"/>
                  </a:lnTo>
                  <a:close/>
                  <a:moveTo>
                    <a:pt x="124" y="413"/>
                  </a:moveTo>
                  <a:lnTo>
                    <a:pt x="348" y="413"/>
                  </a:lnTo>
                  <a:lnTo>
                    <a:pt x="302" y="551"/>
                  </a:lnTo>
                  <a:lnTo>
                    <a:pt x="124" y="413"/>
                  </a:lnTo>
                  <a:close/>
                  <a:moveTo>
                    <a:pt x="766" y="904"/>
                  </a:moveTo>
                  <a:lnTo>
                    <a:pt x="527" y="737"/>
                  </a:lnTo>
                  <a:lnTo>
                    <a:pt x="527" y="737"/>
                  </a:lnTo>
                  <a:lnTo>
                    <a:pt x="523" y="735"/>
                  </a:lnTo>
                  <a:lnTo>
                    <a:pt x="518" y="733"/>
                  </a:lnTo>
                  <a:lnTo>
                    <a:pt x="513" y="732"/>
                  </a:lnTo>
                  <a:lnTo>
                    <a:pt x="509" y="732"/>
                  </a:lnTo>
                  <a:lnTo>
                    <a:pt x="509" y="732"/>
                  </a:lnTo>
                  <a:lnTo>
                    <a:pt x="504" y="732"/>
                  </a:lnTo>
                  <a:lnTo>
                    <a:pt x="499" y="733"/>
                  </a:lnTo>
                  <a:lnTo>
                    <a:pt x="495" y="735"/>
                  </a:lnTo>
                  <a:lnTo>
                    <a:pt x="490" y="737"/>
                  </a:lnTo>
                  <a:lnTo>
                    <a:pt x="251" y="904"/>
                  </a:lnTo>
                  <a:lnTo>
                    <a:pt x="509" y="132"/>
                  </a:lnTo>
                  <a:lnTo>
                    <a:pt x="766" y="904"/>
                  </a:lnTo>
                  <a:close/>
                  <a:moveTo>
                    <a:pt x="716" y="551"/>
                  </a:moveTo>
                  <a:lnTo>
                    <a:pt x="670" y="413"/>
                  </a:lnTo>
                  <a:lnTo>
                    <a:pt x="893" y="413"/>
                  </a:lnTo>
                  <a:lnTo>
                    <a:pt x="716" y="551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54646" y="4683877"/>
            <a:ext cx="2729648" cy="1053904"/>
            <a:chOff x="1616273" y="2091953"/>
            <a:chExt cx="2729648" cy="1053904"/>
          </a:xfrm>
        </p:grpSpPr>
        <p:sp>
          <p:nvSpPr>
            <p:cNvPr id="86" name="文本框 27"/>
            <p:cNvSpPr txBox="1"/>
            <p:nvPr/>
          </p:nvSpPr>
          <p:spPr>
            <a:xfrm>
              <a:off x="2610643" y="2091953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2000" b="1" dirty="0">
                  <a:solidFill>
                    <a:prstClr val="white"/>
                  </a:solidFill>
                </a:rPr>
                <a:t>TITLE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87" name="文本框 28"/>
            <p:cNvSpPr txBox="1"/>
            <p:nvPr/>
          </p:nvSpPr>
          <p:spPr>
            <a:xfrm>
              <a:off x="1616273" y="2407193"/>
              <a:ext cx="27296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364829" y="4683877"/>
            <a:ext cx="2729648" cy="1053904"/>
            <a:chOff x="1616273" y="2091953"/>
            <a:chExt cx="2729648" cy="1053904"/>
          </a:xfrm>
        </p:grpSpPr>
        <p:sp>
          <p:nvSpPr>
            <p:cNvPr id="89" name="文本框 27"/>
            <p:cNvSpPr txBox="1"/>
            <p:nvPr/>
          </p:nvSpPr>
          <p:spPr>
            <a:xfrm>
              <a:off x="2610643" y="2091953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2000" b="1" dirty="0">
                  <a:solidFill>
                    <a:prstClr val="white"/>
                  </a:solidFill>
                </a:rPr>
                <a:t>TITLE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90" name="文本框 28"/>
            <p:cNvSpPr txBox="1"/>
            <p:nvPr/>
          </p:nvSpPr>
          <p:spPr>
            <a:xfrm>
              <a:off x="1616273" y="2407193"/>
              <a:ext cx="27296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693112" y="4683877"/>
            <a:ext cx="2729648" cy="1053904"/>
            <a:chOff x="1616273" y="2091953"/>
            <a:chExt cx="2729648" cy="1053904"/>
          </a:xfrm>
        </p:grpSpPr>
        <p:sp>
          <p:nvSpPr>
            <p:cNvPr id="92" name="文本框 27"/>
            <p:cNvSpPr txBox="1"/>
            <p:nvPr/>
          </p:nvSpPr>
          <p:spPr>
            <a:xfrm>
              <a:off x="2610643" y="2091953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2000" b="1" dirty="0">
                  <a:solidFill>
                    <a:prstClr val="white"/>
                  </a:solidFill>
                </a:rPr>
                <a:t>TITLE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93" name="文本框 28"/>
            <p:cNvSpPr txBox="1"/>
            <p:nvPr/>
          </p:nvSpPr>
          <p:spPr>
            <a:xfrm>
              <a:off x="1616273" y="2407193"/>
              <a:ext cx="27296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726253" y="1889619"/>
            <a:ext cx="2729648" cy="1053904"/>
            <a:chOff x="1616273" y="2091953"/>
            <a:chExt cx="2729648" cy="1053904"/>
          </a:xfrm>
        </p:grpSpPr>
        <p:sp>
          <p:nvSpPr>
            <p:cNvPr id="95" name="文本框 27"/>
            <p:cNvSpPr txBox="1"/>
            <p:nvPr/>
          </p:nvSpPr>
          <p:spPr>
            <a:xfrm>
              <a:off x="2610643" y="2091953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2000" b="1" dirty="0">
                  <a:solidFill>
                    <a:prstClr val="white"/>
                  </a:solidFill>
                </a:rPr>
                <a:t>TITLE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96" name="文本框 28"/>
            <p:cNvSpPr txBox="1"/>
            <p:nvPr/>
          </p:nvSpPr>
          <p:spPr>
            <a:xfrm>
              <a:off x="1616273" y="2407193"/>
              <a:ext cx="27296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048789" y="1889619"/>
            <a:ext cx="2729648" cy="1053904"/>
            <a:chOff x="1616273" y="2091953"/>
            <a:chExt cx="2729648" cy="1053904"/>
          </a:xfrm>
        </p:grpSpPr>
        <p:sp>
          <p:nvSpPr>
            <p:cNvPr id="98" name="文本框 27"/>
            <p:cNvSpPr txBox="1"/>
            <p:nvPr/>
          </p:nvSpPr>
          <p:spPr>
            <a:xfrm>
              <a:off x="2610643" y="2091953"/>
              <a:ext cx="740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2000" b="1" dirty="0">
                  <a:solidFill>
                    <a:prstClr val="white"/>
                  </a:solidFill>
                </a:rPr>
                <a:t>TITLE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99" name="文本框 28"/>
            <p:cNvSpPr txBox="1"/>
            <p:nvPr/>
          </p:nvSpPr>
          <p:spPr>
            <a:xfrm>
              <a:off x="1616273" y="2407193"/>
              <a:ext cx="27296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0677612" y="6308725"/>
            <a:ext cx="620861" cy="259333"/>
            <a:chOff x="9991936" y="2705194"/>
            <a:chExt cx="620861" cy="259333"/>
          </a:xfrm>
        </p:grpSpPr>
        <p:sp>
          <p:nvSpPr>
            <p:cNvPr id="106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107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108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109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110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111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112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425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 12"/>
          <p:cNvSpPr/>
          <p:nvPr/>
        </p:nvSpPr>
        <p:spPr>
          <a:xfrm>
            <a:off x="4554366" y="4279188"/>
            <a:ext cx="3083268" cy="816624"/>
          </a:xfrm>
          <a:custGeom>
            <a:avLst/>
            <a:gdLst>
              <a:gd name="connsiteX0" fmla="*/ 0 w 4780608"/>
              <a:gd name="connsiteY0" fmla="*/ 0 h 1266177"/>
              <a:gd name="connsiteX1" fmla="*/ 9039 w 4780608"/>
              <a:gd name="connsiteY1" fmla="*/ 14387 h 1266177"/>
              <a:gd name="connsiteX2" fmla="*/ 2390304 w 4780608"/>
              <a:gd name="connsiteY2" fmla="*/ 1101077 h 1266177"/>
              <a:gd name="connsiteX3" fmla="*/ 4771569 w 4780608"/>
              <a:gd name="connsiteY3" fmla="*/ 14387 h 1266177"/>
              <a:gd name="connsiteX4" fmla="*/ 4780608 w 4780608"/>
              <a:gd name="connsiteY4" fmla="*/ 0 h 1266177"/>
              <a:gd name="connsiteX5" fmla="*/ 4748251 w 4780608"/>
              <a:gd name="connsiteY5" fmla="*/ 67785 h 1266177"/>
              <a:gd name="connsiteX6" fmla="*/ 2390304 w 4780608"/>
              <a:gd name="connsiteY6" fmla="*/ 1266177 h 1266177"/>
              <a:gd name="connsiteX7" fmla="*/ 32357 w 4780608"/>
              <a:gd name="connsiteY7" fmla="*/ 67785 h 1266177"/>
              <a:gd name="connsiteX8" fmla="*/ 0 w 4780608"/>
              <a:gd name="connsiteY8" fmla="*/ 0 h 126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80608" h="1266177">
                <a:moveTo>
                  <a:pt x="0" y="0"/>
                </a:moveTo>
                <a:lnTo>
                  <a:pt x="9039" y="14387"/>
                </a:lnTo>
                <a:cubicBezTo>
                  <a:pt x="467630" y="661669"/>
                  <a:pt x="1362042" y="1101077"/>
                  <a:pt x="2390304" y="1101077"/>
                </a:cubicBezTo>
                <a:cubicBezTo>
                  <a:pt x="3418566" y="1101077"/>
                  <a:pt x="4312978" y="661669"/>
                  <a:pt x="4771569" y="14387"/>
                </a:cubicBezTo>
                <a:lnTo>
                  <a:pt x="4780608" y="0"/>
                </a:lnTo>
                <a:lnTo>
                  <a:pt x="4748251" y="67785"/>
                </a:lnTo>
                <a:cubicBezTo>
                  <a:pt x="4359766" y="772030"/>
                  <a:pt x="3450297" y="1266177"/>
                  <a:pt x="2390304" y="1266177"/>
                </a:cubicBezTo>
                <a:cubicBezTo>
                  <a:pt x="1330311" y="1266177"/>
                  <a:pt x="420842" y="772030"/>
                  <a:pt x="32357" y="6778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500" y="2641686"/>
            <a:ext cx="2159000" cy="2045814"/>
            <a:chOff x="7410825" y="2727325"/>
            <a:chExt cx="7237414" cy="6858001"/>
          </a:xfrm>
          <a:solidFill>
            <a:sysClr val="window" lastClr="FFFFFF"/>
          </a:solidFill>
        </p:grpSpPr>
        <p:sp>
          <p:nvSpPr>
            <p:cNvPr id="53" name="任意多边形 8"/>
            <p:cNvSpPr/>
            <p:nvPr/>
          </p:nvSpPr>
          <p:spPr>
            <a:xfrm>
              <a:off x="7410825" y="3128963"/>
              <a:ext cx="2333625" cy="6456362"/>
            </a:xfrm>
            <a:custGeom>
              <a:avLst/>
              <a:gdLst>
                <a:gd name="connsiteX0" fmla="*/ 1045369 w 2333625"/>
                <a:gd name="connsiteY0" fmla="*/ 1287462 h 6456362"/>
                <a:gd name="connsiteX1" fmla="*/ 1260475 w 2333625"/>
                <a:gd name="connsiteY1" fmla="*/ 2108074 h 6456362"/>
                <a:gd name="connsiteX2" fmla="*/ 1377156 w 2333625"/>
                <a:gd name="connsiteY2" fmla="*/ 1538249 h 6456362"/>
                <a:gd name="connsiteX3" fmla="*/ 1262856 w 2333625"/>
                <a:gd name="connsiteY3" fmla="*/ 1424760 h 6456362"/>
                <a:gd name="connsiteX4" fmla="*/ 1391444 w 2333625"/>
                <a:gd name="connsiteY4" fmla="*/ 1296986 h 6456362"/>
                <a:gd name="connsiteX5" fmla="*/ 1458119 w 2333625"/>
                <a:gd name="connsiteY5" fmla="*/ 1296986 h 6456362"/>
                <a:gd name="connsiteX6" fmla="*/ 1524794 w 2333625"/>
                <a:gd name="connsiteY6" fmla="*/ 1296986 h 6456362"/>
                <a:gd name="connsiteX7" fmla="*/ 1652588 w 2333625"/>
                <a:gd name="connsiteY7" fmla="*/ 1424760 h 6456362"/>
                <a:gd name="connsiteX8" fmla="*/ 1539081 w 2333625"/>
                <a:gd name="connsiteY8" fmla="*/ 1538249 h 6456362"/>
                <a:gd name="connsiteX9" fmla="*/ 1655763 w 2333625"/>
                <a:gd name="connsiteY9" fmla="*/ 2108074 h 6456362"/>
                <a:gd name="connsiteX10" fmla="*/ 1871663 w 2333625"/>
                <a:gd name="connsiteY10" fmla="*/ 1287462 h 6456362"/>
                <a:gd name="connsiteX11" fmla="*/ 2153444 w 2333625"/>
                <a:gd name="connsiteY11" fmla="*/ 1348572 h 6456362"/>
                <a:gd name="connsiteX12" fmla="*/ 2170113 w 2333625"/>
                <a:gd name="connsiteY12" fmla="*/ 1354127 h 6456362"/>
                <a:gd name="connsiteX13" fmla="*/ 2186781 w 2333625"/>
                <a:gd name="connsiteY13" fmla="*/ 1358095 h 6456362"/>
                <a:gd name="connsiteX14" fmla="*/ 2175669 w 2333625"/>
                <a:gd name="connsiteY14" fmla="*/ 1393015 h 6456362"/>
                <a:gd name="connsiteX15" fmla="*/ 2166144 w 2333625"/>
                <a:gd name="connsiteY15" fmla="*/ 1429522 h 6456362"/>
                <a:gd name="connsiteX16" fmla="*/ 2156619 w 2333625"/>
                <a:gd name="connsiteY16" fmla="*/ 1466029 h 6456362"/>
                <a:gd name="connsiteX17" fmla="*/ 2150269 w 2333625"/>
                <a:gd name="connsiteY17" fmla="*/ 1501742 h 6456362"/>
                <a:gd name="connsiteX18" fmla="*/ 1829594 w 2333625"/>
                <a:gd name="connsiteY18" fmla="*/ 3485018 h 6456362"/>
                <a:gd name="connsiteX19" fmla="*/ 1826419 w 2333625"/>
                <a:gd name="connsiteY19" fmla="*/ 3508827 h 6456362"/>
                <a:gd name="connsiteX20" fmla="*/ 1824038 w 2333625"/>
                <a:gd name="connsiteY20" fmla="*/ 3533430 h 6456362"/>
                <a:gd name="connsiteX21" fmla="*/ 1824038 w 2333625"/>
                <a:gd name="connsiteY21" fmla="*/ 3557239 h 6456362"/>
                <a:gd name="connsiteX22" fmla="*/ 1824038 w 2333625"/>
                <a:gd name="connsiteY22" fmla="*/ 3581841 h 6456362"/>
                <a:gd name="connsiteX23" fmla="*/ 1824831 w 2333625"/>
                <a:gd name="connsiteY23" fmla="*/ 3604856 h 6456362"/>
                <a:gd name="connsiteX24" fmla="*/ 1827213 w 2333625"/>
                <a:gd name="connsiteY24" fmla="*/ 3628665 h 6456362"/>
                <a:gd name="connsiteX25" fmla="*/ 1830388 w 2333625"/>
                <a:gd name="connsiteY25" fmla="*/ 3651680 h 6456362"/>
                <a:gd name="connsiteX26" fmla="*/ 1835150 w 2333625"/>
                <a:gd name="connsiteY26" fmla="*/ 3674696 h 6456362"/>
                <a:gd name="connsiteX27" fmla="*/ 1840706 w 2333625"/>
                <a:gd name="connsiteY27" fmla="*/ 3696917 h 6456362"/>
                <a:gd name="connsiteX28" fmla="*/ 1846263 w 2333625"/>
                <a:gd name="connsiteY28" fmla="*/ 3719932 h 6456362"/>
                <a:gd name="connsiteX29" fmla="*/ 1853406 w 2333625"/>
                <a:gd name="connsiteY29" fmla="*/ 3742154 h 6456362"/>
                <a:gd name="connsiteX30" fmla="*/ 1862138 w 2333625"/>
                <a:gd name="connsiteY30" fmla="*/ 3762788 h 6456362"/>
                <a:gd name="connsiteX31" fmla="*/ 1871663 w 2333625"/>
                <a:gd name="connsiteY31" fmla="*/ 3783423 h 6456362"/>
                <a:gd name="connsiteX32" fmla="*/ 1881188 w 2333625"/>
                <a:gd name="connsiteY32" fmla="*/ 3804851 h 6456362"/>
                <a:gd name="connsiteX33" fmla="*/ 1893094 w 2333625"/>
                <a:gd name="connsiteY33" fmla="*/ 3825485 h 6456362"/>
                <a:gd name="connsiteX34" fmla="*/ 1904206 w 2333625"/>
                <a:gd name="connsiteY34" fmla="*/ 3845326 h 6456362"/>
                <a:gd name="connsiteX35" fmla="*/ 1917700 w 2333625"/>
                <a:gd name="connsiteY35" fmla="*/ 3863579 h 6456362"/>
                <a:gd name="connsiteX36" fmla="*/ 1931988 w 2333625"/>
                <a:gd name="connsiteY36" fmla="*/ 3882626 h 6456362"/>
                <a:gd name="connsiteX37" fmla="*/ 1946275 w 2333625"/>
                <a:gd name="connsiteY37" fmla="*/ 3900086 h 6456362"/>
                <a:gd name="connsiteX38" fmla="*/ 1961356 w 2333625"/>
                <a:gd name="connsiteY38" fmla="*/ 3917546 h 6456362"/>
                <a:gd name="connsiteX39" fmla="*/ 1976438 w 2333625"/>
                <a:gd name="connsiteY39" fmla="*/ 3934212 h 6456362"/>
                <a:gd name="connsiteX40" fmla="*/ 1994694 w 2333625"/>
                <a:gd name="connsiteY40" fmla="*/ 3949291 h 6456362"/>
                <a:gd name="connsiteX41" fmla="*/ 2012156 w 2333625"/>
                <a:gd name="connsiteY41" fmla="*/ 3965163 h 6456362"/>
                <a:gd name="connsiteX42" fmla="*/ 2030413 w 2333625"/>
                <a:gd name="connsiteY42" fmla="*/ 3979449 h 6456362"/>
                <a:gd name="connsiteX43" fmla="*/ 2049463 w 2333625"/>
                <a:gd name="connsiteY43" fmla="*/ 3992147 h 6456362"/>
                <a:gd name="connsiteX44" fmla="*/ 2069306 w 2333625"/>
                <a:gd name="connsiteY44" fmla="*/ 4005638 h 6456362"/>
                <a:gd name="connsiteX45" fmla="*/ 2089944 w 2333625"/>
                <a:gd name="connsiteY45" fmla="*/ 4017543 h 6456362"/>
                <a:gd name="connsiteX46" fmla="*/ 2110581 w 2333625"/>
                <a:gd name="connsiteY46" fmla="*/ 4028654 h 6456362"/>
                <a:gd name="connsiteX47" fmla="*/ 2132013 w 2333625"/>
                <a:gd name="connsiteY47" fmla="*/ 4038177 h 6456362"/>
                <a:gd name="connsiteX48" fmla="*/ 2155031 w 2333625"/>
                <a:gd name="connsiteY48" fmla="*/ 4047701 h 6456362"/>
                <a:gd name="connsiteX49" fmla="*/ 2178050 w 2333625"/>
                <a:gd name="connsiteY49" fmla="*/ 4056431 h 6456362"/>
                <a:gd name="connsiteX50" fmla="*/ 2201069 w 2333625"/>
                <a:gd name="connsiteY50" fmla="*/ 4062780 h 6456362"/>
                <a:gd name="connsiteX51" fmla="*/ 2201863 w 2333625"/>
                <a:gd name="connsiteY51" fmla="*/ 4062780 h 6456362"/>
                <a:gd name="connsiteX52" fmla="*/ 2332831 w 2333625"/>
                <a:gd name="connsiteY52" fmla="*/ 6119070 h 6456362"/>
                <a:gd name="connsiteX53" fmla="*/ 2333625 w 2333625"/>
                <a:gd name="connsiteY53" fmla="*/ 6136530 h 6456362"/>
                <a:gd name="connsiteX54" fmla="*/ 2332831 w 2333625"/>
                <a:gd name="connsiteY54" fmla="*/ 6153196 h 6456362"/>
                <a:gd name="connsiteX55" fmla="*/ 2332038 w 2333625"/>
                <a:gd name="connsiteY55" fmla="*/ 6169862 h 6456362"/>
                <a:gd name="connsiteX56" fmla="*/ 2330450 w 2333625"/>
                <a:gd name="connsiteY56" fmla="*/ 6185735 h 6456362"/>
                <a:gd name="connsiteX57" fmla="*/ 2327275 w 2333625"/>
                <a:gd name="connsiteY57" fmla="*/ 6202401 h 6456362"/>
                <a:gd name="connsiteX58" fmla="*/ 2324100 w 2333625"/>
                <a:gd name="connsiteY58" fmla="*/ 6218273 h 6456362"/>
                <a:gd name="connsiteX59" fmla="*/ 2319338 w 2333625"/>
                <a:gd name="connsiteY59" fmla="*/ 6234146 h 6456362"/>
                <a:gd name="connsiteX60" fmla="*/ 2313781 w 2333625"/>
                <a:gd name="connsiteY60" fmla="*/ 6248431 h 6456362"/>
                <a:gd name="connsiteX61" fmla="*/ 2308225 w 2333625"/>
                <a:gd name="connsiteY61" fmla="*/ 6264304 h 6456362"/>
                <a:gd name="connsiteX62" fmla="*/ 2301875 w 2333625"/>
                <a:gd name="connsiteY62" fmla="*/ 6278589 h 6456362"/>
                <a:gd name="connsiteX63" fmla="*/ 2293938 w 2333625"/>
                <a:gd name="connsiteY63" fmla="*/ 6292875 h 6456362"/>
                <a:gd name="connsiteX64" fmla="*/ 2286794 w 2333625"/>
                <a:gd name="connsiteY64" fmla="*/ 6305573 h 6456362"/>
                <a:gd name="connsiteX65" fmla="*/ 2278063 w 2333625"/>
                <a:gd name="connsiteY65" fmla="*/ 6319065 h 6456362"/>
                <a:gd name="connsiteX66" fmla="*/ 2267744 w 2333625"/>
                <a:gd name="connsiteY66" fmla="*/ 6332556 h 6456362"/>
                <a:gd name="connsiteX67" fmla="*/ 2258219 w 2333625"/>
                <a:gd name="connsiteY67" fmla="*/ 6344461 h 6456362"/>
                <a:gd name="connsiteX68" fmla="*/ 2247900 w 2333625"/>
                <a:gd name="connsiteY68" fmla="*/ 6356365 h 6456362"/>
                <a:gd name="connsiteX69" fmla="*/ 2237581 w 2333625"/>
                <a:gd name="connsiteY69" fmla="*/ 6367475 h 6456362"/>
                <a:gd name="connsiteX70" fmla="*/ 2224881 w 2333625"/>
                <a:gd name="connsiteY70" fmla="*/ 6378587 h 6456362"/>
                <a:gd name="connsiteX71" fmla="*/ 2212975 w 2333625"/>
                <a:gd name="connsiteY71" fmla="*/ 6388110 h 6456362"/>
                <a:gd name="connsiteX72" fmla="*/ 2199481 w 2333625"/>
                <a:gd name="connsiteY72" fmla="*/ 6398427 h 6456362"/>
                <a:gd name="connsiteX73" fmla="*/ 2186781 w 2333625"/>
                <a:gd name="connsiteY73" fmla="*/ 6407157 h 6456362"/>
                <a:gd name="connsiteX74" fmla="*/ 2173288 w 2333625"/>
                <a:gd name="connsiteY74" fmla="*/ 6414299 h 6456362"/>
                <a:gd name="connsiteX75" fmla="*/ 2159000 w 2333625"/>
                <a:gd name="connsiteY75" fmla="*/ 6422236 h 6456362"/>
                <a:gd name="connsiteX76" fmla="*/ 2144713 w 2333625"/>
                <a:gd name="connsiteY76" fmla="*/ 6428585 h 6456362"/>
                <a:gd name="connsiteX77" fmla="*/ 2130425 w 2333625"/>
                <a:gd name="connsiteY77" fmla="*/ 6435727 h 6456362"/>
                <a:gd name="connsiteX78" fmla="*/ 2115344 w 2333625"/>
                <a:gd name="connsiteY78" fmla="*/ 6441283 h 6456362"/>
                <a:gd name="connsiteX79" fmla="*/ 2099469 w 2333625"/>
                <a:gd name="connsiteY79" fmla="*/ 6445251 h 6456362"/>
                <a:gd name="connsiteX80" fmla="*/ 2083594 w 2333625"/>
                <a:gd name="connsiteY80" fmla="*/ 6450013 h 6456362"/>
                <a:gd name="connsiteX81" fmla="*/ 2066925 w 2333625"/>
                <a:gd name="connsiteY81" fmla="*/ 6451600 h 6456362"/>
                <a:gd name="connsiteX82" fmla="*/ 2050256 w 2333625"/>
                <a:gd name="connsiteY82" fmla="*/ 6453981 h 6456362"/>
                <a:gd name="connsiteX83" fmla="*/ 2033588 w 2333625"/>
                <a:gd name="connsiteY83" fmla="*/ 6455569 h 6456362"/>
                <a:gd name="connsiteX84" fmla="*/ 2017713 w 2333625"/>
                <a:gd name="connsiteY84" fmla="*/ 6456362 h 6456362"/>
                <a:gd name="connsiteX85" fmla="*/ 2001838 w 2333625"/>
                <a:gd name="connsiteY85" fmla="*/ 6456362 h 6456362"/>
                <a:gd name="connsiteX86" fmla="*/ 1986756 w 2333625"/>
                <a:gd name="connsiteY86" fmla="*/ 6455569 h 6456362"/>
                <a:gd name="connsiteX87" fmla="*/ 1972469 w 2333625"/>
                <a:gd name="connsiteY87" fmla="*/ 6453187 h 6456362"/>
                <a:gd name="connsiteX88" fmla="*/ 1957388 w 2333625"/>
                <a:gd name="connsiteY88" fmla="*/ 6450807 h 6456362"/>
                <a:gd name="connsiteX89" fmla="*/ 1943100 w 2333625"/>
                <a:gd name="connsiteY89" fmla="*/ 6447632 h 6456362"/>
                <a:gd name="connsiteX90" fmla="*/ 1929606 w 2333625"/>
                <a:gd name="connsiteY90" fmla="*/ 6444457 h 6456362"/>
                <a:gd name="connsiteX91" fmla="*/ 1915319 w 2333625"/>
                <a:gd name="connsiteY91" fmla="*/ 6439696 h 6456362"/>
                <a:gd name="connsiteX92" fmla="*/ 1901825 w 2333625"/>
                <a:gd name="connsiteY92" fmla="*/ 6434141 h 6456362"/>
                <a:gd name="connsiteX93" fmla="*/ 1875631 w 2333625"/>
                <a:gd name="connsiteY93" fmla="*/ 6423029 h 6456362"/>
                <a:gd name="connsiteX94" fmla="*/ 1850231 w 2333625"/>
                <a:gd name="connsiteY94" fmla="*/ 6408745 h 6456362"/>
                <a:gd name="connsiteX95" fmla="*/ 1827213 w 2333625"/>
                <a:gd name="connsiteY95" fmla="*/ 6392871 h 6456362"/>
                <a:gd name="connsiteX96" fmla="*/ 1804988 w 2333625"/>
                <a:gd name="connsiteY96" fmla="*/ 6375412 h 6456362"/>
                <a:gd name="connsiteX97" fmla="*/ 1784350 w 2333625"/>
                <a:gd name="connsiteY97" fmla="*/ 6355571 h 6456362"/>
                <a:gd name="connsiteX98" fmla="*/ 1766094 w 2333625"/>
                <a:gd name="connsiteY98" fmla="*/ 6333349 h 6456362"/>
                <a:gd name="connsiteX99" fmla="*/ 1749425 w 2333625"/>
                <a:gd name="connsiteY99" fmla="*/ 6309541 h 6456362"/>
                <a:gd name="connsiteX100" fmla="*/ 1735138 w 2333625"/>
                <a:gd name="connsiteY100" fmla="*/ 6284939 h 6456362"/>
                <a:gd name="connsiteX101" fmla="*/ 1729581 w 2333625"/>
                <a:gd name="connsiteY101" fmla="*/ 6271447 h 6456362"/>
                <a:gd name="connsiteX102" fmla="*/ 1723231 w 2333625"/>
                <a:gd name="connsiteY102" fmla="*/ 6258749 h 6456362"/>
                <a:gd name="connsiteX103" fmla="*/ 1718469 w 2333625"/>
                <a:gd name="connsiteY103" fmla="*/ 6244463 h 6456362"/>
                <a:gd name="connsiteX104" fmla="*/ 1714500 w 2333625"/>
                <a:gd name="connsiteY104" fmla="*/ 6230971 h 6456362"/>
                <a:gd name="connsiteX105" fmla="*/ 1709738 w 2333625"/>
                <a:gd name="connsiteY105" fmla="*/ 6216687 h 6456362"/>
                <a:gd name="connsiteX106" fmla="*/ 1706563 w 2333625"/>
                <a:gd name="connsiteY106" fmla="*/ 6202401 h 6456362"/>
                <a:gd name="connsiteX107" fmla="*/ 1704181 w 2333625"/>
                <a:gd name="connsiteY107" fmla="*/ 6187322 h 6456362"/>
                <a:gd name="connsiteX108" fmla="*/ 1701800 w 2333625"/>
                <a:gd name="connsiteY108" fmla="*/ 6171449 h 6456362"/>
                <a:gd name="connsiteX109" fmla="*/ 1458119 w 2333625"/>
                <a:gd name="connsiteY109" fmla="*/ 3814374 h 6456362"/>
                <a:gd name="connsiteX110" fmla="*/ 1212850 w 2333625"/>
                <a:gd name="connsiteY110" fmla="*/ 6171449 h 6456362"/>
                <a:gd name="connsiteX111" fmla="*/ 1212056 w 2333625"/>
                <a:gd name="connsiteY111" fmla="*/ 6187322 h 6456362"/>
                <a:gd name="connsiteX112" fmla="*/ 1208881 w 2333625"/>
                <a:gd name="connsiteY112" fmla="*/ 6202401 h 6456362"/>
                <a:gd name="connsiteX113" fmla="*/ 1205706 w 2333625"/>
                <a:gd name="connsiteY113" fmla="*/ 6216687 h 6456362"/>
                <a:gd name="connsiteX114" fmla="*/ 1201738 w 2333625"/>
                <a:gd name="connsiteY114" fmla="*/ 6230971 h 6456362"/>
                <a:gd name="connsiteX115" fmla="*/ 1197769 w 2333625"/>
                <a:gd name="connsiteY115" fmla="*/ 6244463 h 6456362"/>
                <a:gd name="connsiteX116" fmla="*/ 1192213 w 2333625"/>
                <a:gd name="connsiteY116" fmla="*/ 6258749 h 6456362"/>
                <a:gd name="connsiteX117" fmla="*/ 1186656 w 2333625"/>
                <a:gd name="connsiteY117" fmla="*/ 6271447 h 6456362"/>
                <a:gd name="connsiteX118" fmla="*/ 1180306 w 2333625"/>
                <a:gd name="connsiteY118" fmla="*/ 6284939 h 6456362"/>
                <a:gd name="connsiteX119" fmla="*/ 1166019 w 2333625"/>
                <a:gd name="connsiteY119" fmla="*/ 6309541 h 6456362"/>
                <a:gd name="connsiteX120" fmla="*/ 1149350 w 2333625"/>
                <a:gd name="connsiteY120" fmla="*/ 6333349 h 6456362"/>
                <a:gd name="connsiteX121" fmla="*/ 1130300 w 2333625"/>
                <a:gd name="connsiteY121" fmla="*/ 6355571 h 6456362"/>
                <a:gd name="connsiteX122" fmla="*/ 1111250 w 2333625"/>
                <a:gd name="connsiteY122" fmla="*/ 6375412 h 6456362"/>
                <a:gd name="connsiteX123" fmla="*/ 1089025 w 2333625"/>
                <a:gd name="connsiteY123" fmla="*/ 6392871 h 6456362"/>
                <a:gd name="connsiteX124" fmla="*/ 1064419 w 2333625"/>
                <a:gd name="connsiteY124" fmla="*/ 6408745 h 6456362"/>
                <a:gd name="connsiteX125" fmla="*/ 1040606 w 2333625"/>
                <a:gd name="connsiteY125" fmla="*/ 6423029 h 6456362"/>
                <a:gd name="connsiteX126" fmla="*/ 1014413 w 2333625"/>
                <a:gd name="connsiteY126" fmla="*/ 6434141 h 6456362"/>
                <a:gd name="connsiteX127" fmla="*/ 1000125 w 2333625"/>
                <a:gd name="connsiteY127" fmla="*/ 6439696 h 6456362"/>
                <a:gd name="connsiteX128" fmla="*/ 986631 w 2333625"/>
                <a:gd name="connsiteY128" fmla="*/ 6444457 h 6456362"/>
                <a:gd name="connsiteX129" fmla="*/ 972344 w 2333625"/>
                <a:gd name="connsiteY129" fmla="*/ 6447632 h 6456362"/>
                <a:gd name="connsiteX130" fmla="*/ 958056 w 2333625"/>
                <a:gd name="connsiteY130" fmla="*/ 6450807 h 6456362"/>
                <a:gd name="connsiteX131" fmla="*/ 943769 w 2333625"/>
                <a:gd name="connsiteY131" fmla="*/ 6453187 h 6456362"/>
                <a:gd name="connsiteX132" fmla="*/ 928688 w 2333625"/>
                <a:gd name="connsiteY132" fmla="*/ 6455569 h 6456362"/>
                <a:gd name="connsiteX133" fmla="*/ 914400 w 2333625"/>
                <a:gd name="connsiteY133" fmla="*/ 6456362 h 6456362"/>
                <a:gd name="connsiteX134" fmla="*/ 898525 w 2333625"/>
                <a:gd name="connsiteY134" fmla="*/ 6456362 h 6456362"/>
                <a:gd name="connsiteX135" fmla="*/ 881063 w 2333625"/>
                <a:gd name="connsiteY135" fmla="*/ 6455569 h 6456362"/>
                <a:gd name="connsiteX136" fmla="*/ 864394 w 2333625"/>
                <a:gd name="connsiteY136" fmla="*/ 6453981 h 6456362"/>
                <a:gd name="connsiteX137" fmla="*/ 848519 w 2333625"/>
                <a:gd name="connsiteY137" fmla="*/ 6451600 h 6456362"/>
                <a:gd name="connsiteX138" fmla="*/ 831850 w 2333625"/>
                <a:gd name="connsiteY138" fmla="*/ 6450013 h 6456362"/>
                <a:gd name="connsiteX139" fmla="*/ 816769 w 2333625"/>
                <a:gd name="connsiteY139" fmla="*/ 6445251 h 6456362"/>
                <a:gd name="connsiteX140" fmla="*/ 800894 w 2333625"/>
                <a:gd name="connsiteY140" fmla="*/ 6441283 h 6456362"/>
                <a:gd name="connsiteX141" fmla="*/ 785813 w 2333625"/>
                <a:gd name="connsiteY141" fmla="*/ 6435727 h 6456362"/>
                <a:gd name="connsiteX142" fmla="*/ 769938 w 2333625"/>
                <a:gd name="connsiteY142" fmla="*/ 6428585 h 6456362"/>
                <a:gd name="connsiteX143" fmla="*/ 755650 w 2333625"/>
                <a:gd name="connsiteY143" fmla="*/ 6422236 h 6456362"/>
                <a:gd name="connsiteX144" fmla="*/ 741363 w 2333625"/>
                <a:gd name="connsiteY144" fmla="*/ 6414299 h 6456362"/>
                <a:gd name="connsiteX145" fmla="*/ 728663 w 2333625"/>
                <a:gd name="connsiteY145" fmla="*/ 6407157 h 6456362"/>
                <a:gd name="connsiteX146" fmla="*/ 715169 w 2333625"/>
                <a:gd name="connsiteY146" fmla="*/ 6398427 h 6456362"/>
                <a:gd name="connsiteX147" fmla="*/ 702469 w 2333625"/>
                <a:gd name="connsiteY147" fmla="*/ 6388110 h 6456362"/>
                <a:gd name="connsiteX148" fmla="*/ 689769 w 2333625"/>
                <a:gd name="connsiteY148" fmla="*/ 6378587 h 6456362"/>
                <a:gd name="connsiteX149" fmla="*/ 679450 w 2333625"/>
                <a:gd name="connsiteY149" fmla="*/ 6367475 h 6456362"/>
                <a:gd name="connsiteX150" fmla="*/ 668338 w 2333625"/>
                <a:gd name="connsiteY150" fmla="*/ 6356365 h 6456362"/>
                <a:gd name="connsiteX151" fmla="*/ 657225 w 2333625"/>
                <a:gd name="connsiteY151" fmla="*/ 6344461 h 6456362"/>
                <a:gd name="connsiteX152" fmla="*/ 646906 w 2333625"/>
                <a:gd name="connsiteY152" fmla="*/ 6332556 h 6456362"/>
                <a:gd name="connsiteX153" fmla="*/ 638175 w 2333625"/>
                <a:gd name="connsiteY153" fmla="*/ 6319065 h 6456362"/>
                <a:gd name="connsiteX154" fmla="*/ 629444 w 2333625"/>
                <a:gd name="connsiteY154" fmla="*/ 6305573 h 6456362"/>
                <a:gd name="connsiteX155" fmla="*/ 622300 w 2333625"/>
                <a:gd name="connsiteY155" fmla="*/ 6292875 h 6456362"/>
                <a:gd name="connsiteX156" fmla="*/ 614363 w 2333625"/>
                <a:gd name="connsiteY156" fmla="*/ 6278589 h 6456362"/>
                <a:gd name="connsiteX157" fmla="*/ 608012 w 2333625"/>
                <a:gd name="connsiteY157" fmla="*/ 6264304 h 6456362"/>
                <a:gd name="connsiteX158" fmla="*/ 600869 w 2333625"/>
                <a:gd name="connsiteY158" fmla="*/ 6248431 h 6456362"/>
                <a:gd name="connsiteX159" fmla="*/ 596900 w 2333625"/>
                <a:gd name="connsiteY159" fmla="*/ 6234146 h 6456362"/>
                <a:gd name="connsiteX160" fmla="*/ 592137 w 2333625"/>
                <a:gd name="connsiteY160" fmla="*/ 6218273 h 6456362"/>
                <a:gd name="connsiteX161" fmla="*/ 588169 w 2333625"/>
                <a:gd name="connsiteY161" fmla="*/ 6202401 h 6456362"/>
                <a:gd name="connsiteX162" fmla="*/ 585788 w 2333625"/>
                <a:gd name="connsiteY162" fmla="*/ 6185735 h 6456362"/>
                <a:gd name="connsiteX163" fmla="*/ 583406 w 2333625"/>
                <a:gd name="connsiteY163" fmla="*/ 6169862 h 6456362"/>
                <a:gd name="connsiteX164" fmla="*/ 582613 w 2333625"/>
                <a:gd name="connsiteY164" fmla="*/ 6153196 h 6456362"/>
                <a:gd name="connsiteX165" fmla="*/ 582613 w 2333625"/>
                <a:gd name="connsiteY165" fmla="*/ 6136530 h 6456362"/>
                <a:gd name="connsiteX166" fmla="*/ 582613 w 2333625"/>
                <a:gd name="connsiteY166" fmla="*/ 6119070 h 6456362"/>
                <a:gd name="connsiteX167" fmla="*/ 746125 w 2333625"/>
                <a:gd name="connsiteY167" fmla="*/ 3549302 h 6456362"/>
                <a:gd name="connsiteX168" fmla="*/ 749300 w 2333625"/>
                <a:gd name="connsiteY168" fmla="*/ 3496129 h 6456362"/>
                <a:gd name="connsiteX169" fmla="*/ 750888 w 2333625"/>
                <a:gd name="connsiteY169" fmla="*/ 3440575 h 6456362"/>
                <a:gd name="connsiteX170" fmla="*/ 750888 w 2333625"/>
                <a:gd name="connsiteY170" fmla="*/ 3387402 h 6456362"/>
                <a:gd name="connsiteX171" fmla="*/ 749300 w 2333625"/>
                <a:gd name="connsiteY171" fmla="*/ 3331848 h 6456362"/>
                <a:gd name="connsiteX172" fmla="*/ 723900 w 2333625"/>
                <a:gd name="connsiteY172" fmla="*/ 2545363 h 6456362"/>
                <a:gd name="connsiteX173" fmla="*/ 500063 w 2333625"/>
                <a:gd name="connsiteY173" fmla="*/ 3781835 h 6456362"/>
                <a:gd name="connsiteX174" fmla="*/ 496888 w 2333625"/>
                <a:gd name="connsiteY174" fmla="*/ 3794533 h 6456362"/>
                <a:gd name="connsiteX175" fmla="*/ 493713 w 2333625"/>
                <a:gd name="connsiteY175" fmla="*/ 3808025 h 6456362"/>
                <a:gd name="connsiteX176" fmla="*/ 488950 w 2333625"/>
                <a:gd name="connsiteY176" fmla="*/ 3820723 h 6456362"/>
                <a:gd name="connsiteX177" fmla="*/ 484188 w 2333625"/>
                <a:gd name="connsiteY177" fmla="*/ 3833421 h 6456362"/>
                <a:gd name="connsiteX178" fmla="*/ 479425 w 2333625"/>
                <a:gd name="connsiteY178" fmla="*/ 3845326 h 6456362"/>
                <a:gd name="connsiteX179" fmla="*/ 473869 w 2333625"/>
                <a:gd name="connsiteY179" fmla="*/ 3857230 h 6456362"/>
                <a:gd name="connsiteX180" fmla="*/ 466725 w 2333625"/>
                <a:gd name="connsiteY180" fmla="*/ 3868341 h 6456362"/>
                <a:gd name="connsiteX181" fmla="*/ 459581 w 2333625"/>
                <a:gd name="connsiteY181" fmla="*/ 3879452 h 6456362"/>
                <a:gd name="connsiteX182" fmla="*/ 451644 w 2333625"/>
                <a:gd name="connsiteY182" fmla="*/ 3888975 h 6456362"/>
                <a:gd name="connsiteX183" fmla="*/ 443706 w 2333625"/>
                <a:gd name="connsiteY183" fmla="*/ 3900086 h 6456362"/>
                <a:gd name="connsiteX184" fmla="*/ 426244 w 2333625"/>
                <a:gd name="connsiteY184" fmla="*/ 3917546 h 6456362"/>
                <a:gd name="connsiteX185" fmla="*/ 406400 w 2333625"/>
                <a:gd name="connsiteY185" fmla="*/ 3935006 h 6456362"/>
                <a:gd name="connsiteX186" fmla="*/ 385763 w 2333625"/>
                <a:gd name="connsiteY186" fmla="*/ 3949291 h 6456362"/>
                <a:gd name="connsiteX187" fmla="*/ 363538 w 2333625"/>
                <a:gd name="connsiteY187" fmla="*/ 3961989 h 6456362"/>
                <a:gd name="connsiteX188" fmla="*/ 340519 w 2333625"/>
                <a:gd name="connsiteY188" fmla="*/ 3972306 h 6456362"/>
                <a:gd name="connsiteX189" fmla="*/ 315119 w 2333625"/>
                <a:gd name="connsiteY189" fmla="*/ 3980242 h 6456362"/>
                <a:gd name="connsiteX190" fmla="*/ 303213 w 2333625"/>
                <a:gd name="connsiteY190" fmla="*/ 3982623 h 6456362"/>
                <a:gd name="connsiteX191" fmla="*/ 289719 w 2333625"/>
                <a:gd name="connsiteY191" fmla="*/ 3985004 h 6456362"/>
                <a:gd name="connsiteX192" fmla="*/ 277812 w 2333625"/>
                <a:gd name="connsiteY192" fmla="*/ 3986591 h 6456362"/>
                <a:gd name="connsiteX193" fmla="*/ 265112 w 2333625"/>
                <a:gd name="connsiteY193" fmla="*/ 3988179 h 6456362"/>
                <a:gd name="connsiteX194" fmla="*/ 251619 w 2333625"/>
                <a:gd name="connsiteY194" fmla="*/ 3988179 h 6456362"/>
                <a:gd name="connsiteX195" fmla="*/ 238125 w 2333625"/>
                <a:gd name="connsiteY195" fmla="*/ 3988179 h 6456362"/>
                <a:gd name="connsiteX196" fmla="*/ 225425 w 2333625"/>
                <a:gd name="connsiteY196" fmla="*/ 3986591 h 6456362"/>
                <a:gd name="connsiteX197" fmla="*/ 211931 w 2333625"/>
                <a:gd name="connsiteY197" fmla="*/ 3985004 h 6456362"/>
                <a:gd name="connsiteX198" fmla="*/ 197644 w 2333625"/>
                <a:gd name="connsiteY198" fmla="*/ 3982623 h 6456362"/>
                <a:gd name="connsiteX199" fmla="*/ 184944 w 2333625"/>
                <a:gd name="connsiteY199" fmla="*/ 3979449 h 6456362"/>
                <a:gd name="connsiteX200" fmla="*/ 162719 w 2333625"/>
                <a:gd name="connsiteY200" fmla="*/ 3971512 h 6456362"/>
                <a:gd name="connsiteX201" fmla="*/ 140494 w 2333625"/>
                <a:gd name="connsiteY201" fmla="*/ 3961989 h 6456362"/>
                <a:gd name="connsiteX202" fmla="*/ 120650 w 2333625"/>
                <a:gd name="connsiteY202" fmla="*/ 3950878 h 6456362"/>
                <a:gd name="connsiteX203" fmla="*/ 100806 w 2333625"/>
                <a:gd name="connsiteY203" fmla="*/ 3938180 h 6456362"/>
                <a:gd name="connsiteX204" fmla="*/ 83344 w 2333625"/>
                <a:gd name="connsiteY204" fmla="*/ 3923101 h 6456362"/>
                <a:gd name="connsiteX205" fmla="*/ 68262 w 2333625"/>
                <a:gd name="connsiteY205" fmla="*/ 3908022 h 6456362"/>
                <a:gd name="connsiteX206" fmla="*/ 52387 w 2333625"/>
                <a:gd name="connsiteY206" fmla="*/ 3890562 h 6456362"/>
                <a:gd name="connsiteX207" fmla="*/ 39687 w 2333625"/>
                <a:gd name="connsiteY207" fmla="*/ 3872309 h 6456362"/>
                <a:gd name="connsiteX208" fmla="*/ 28575 w 2333625"/>
                <a:gd name="connsiteY208" fmla="*/ 3853262 h 6456362"/>
                <a:gd name="connsiteX209" fmla="*/ 19050 w 2333625"/>
                <a:gd name="connsiteY209" fmla="*/ 3831834 h 6456362"/>
                <a:gd name="connsiteX210" fmla="*/ 11112 w 2333625"/>
                <a:gd name="connsiteY210" fmla="*/ 3811200 h 6456362"/>
                <a:gd name="connsiteX211" fmla="*/ 5556 w 2333625"/>
                <a:gd name="connsiteY211" fmla="*/ 3788978 h 6456362"/>
                <a:gd name="connsiteX212" fmla="*/ 2381 w 2333625"/>
                <a:gd name="connsiteY212" fmla="*/ 3765963 h 6456362"/>
                <a:gd name="connsiteX213" fmla="*/ 0 w 2333625"/>
                <a:gd name="connsiteY213" fmla="*/ 3742948 h 6456362"/>
                <a:gd name="connsiteX214" fmla="*/ 794 w 2333625"/>
                <a:gd name="connsiteY214" fmla="*/ 3719932 h 6456362"/>
                <a:gd name="connsiteX215" fmla="*/ 3175 w 2333625"/>
                <a:gd name="connsiteY215" fmla="*/ 3696123 h 6456362"/>
                <a:gd name="connsiteX216" fmla="*/ 304006 w 2333625"/>
                <a:gd name="connsiteY216" fmla="*/ 1830304 h 6456362"/>
                <a:gd name="connsiteX217" fmla="*/ 308769 w 2333625"/>
                <a:gd name="connsiteY217" fmla="*/ 1807289 h 6456362"/>
                <a:gd name="connsiteX218" fmla="*/ 313531 w 2333625"/>
                <a:gd name="connsiteY218" fmla="*/ 1785861 h 6456362"/>
                <a:gd name="connsiteX219" fmla="*/ 318294 w 2333625"/>
                <a:gd name="connsiteY219" fmla="*/ 1764433 h 6456362"/>
                <a:gd name="connsiteX220" fmla="*/ 325437 w 2333625"/>
                <a:gd name="connsiteY220" fmla="*/ 1743005 h 6456362"/>
                <a:gd name="connsiteX221" fmla="*/ 332581 w 2333625"/>
                <a:gd name="connsiteY221" fmla="*/ 1721577 h 6456362"/>
                <a:gd name="connsiteX222" fmla="*/ 340519 w 2333625"/>
                <a:gd name="connsiteY222" fmla="*/ 1700942 h 6456362"/>
                <a:gd name="connsiteX223" fmla="*/ 349250 w 2333625"/>
                <a:gd name="connsiteY223" fmla="*/ 1681102 h 6456362"/>
                <a:gd name="connsiteX224" fmla="*/ 359569 w 2333625"/>
                <a:gd name="connsiteY224" fmla="*/ 1661261 h 6456362"/>
                <a:gd name="connsiteX225" fmla="*/ 369094 w 2333625"/>
                <a:gd name="connsiteY225" fmla="*/ 1641420 h 6456362"/>
                <a:gd name="connsiteX226" fmla="*/ 380206 w 2333625"/>
                <a:gd name="connsiteY226" fmla="*/ 1623167 h 6456362"/>
                <a:gd name="connsiteX227" fmla="*/ 391319 w 2333625"/>
                <a:gd name="connsiteY227" fmla="*/ 1604120 h 6456362"/>
                <a:gd name="connsiteX228" fmla="*/ 403225 w 2333625"/>
                <a:gd name="connsiteY228" fmla="*/ 1585866 h 6456362"/>
                <a:gd name="connsiteX229" fmla="*/ 416719 w 2333625"/>
                <a:gd name="connsiteY229" fmla="*/ 1567613 h 6456362"/>
                <a:gd name="connsiteX230" fmla="*/ 429419 w 2333625"/>
                <a:gd name="connsiteY230" fmla="*/ 1551740 h 6456362"/>
                <a:gd name="connsiteX231" fmla="*/ 443706 w 2333625"/>
                <a:gd name="connsiteY231" fmla="*/ 1535074 h 6456362"/>
                <a:gd name="connsiteX232" fmla="*/ 459581 w 2333625"/>
                <a:gd name="connsiteY232" fmla="*/ 1518408 h 6456362"/>
                <a:gd name="connsiteX233" fmla="*/ 474663 w 2333625"/>
                <a:gd name="connsiteY233" fmla="*/ 1503329 h 6456362"/>
                <a:gd name="connsiteX234" fmla="*/ 489744 w 2333625"/>
                <a:gd name="connsiteY234" fmla="*/ 1487457 h 6456362"/>
                <a:gd name="connsiteX235" fmla="*/ 506413 w 2333625"/>
                <a:gd name="connsiteY235" fmla="*/ 1473171 h 6456362"/>
                <a:gd name="connsiteX236" fmla="*/ 523081 w 2333625"/>
                <a:gd name="connsiteY236" fmla="*/ 1460473 h 6456362"/>
                <a:gd name="connsiteX237" fmla="*/ 540544 w 2333625"/>
                <a:gd name="connsiteY237" fmla="*/ 1446981 h 6456362"/>
                <a:gd name="connsiteX238" fmla="*/ 558006 w 2333625"/>
                <a:gd name="connsiteY238" fmla="*/ 1435077 h 6456362"/>
                <a:gd name="connsiteX239" fmla="*/ 577056 w 2333625"/>
                <a:gd name="connsiteY239" fmla="*/ 1423173 h 6456362"/>
                <a:gd name="connsiteX240" fmla="*/ 595313 w 2333625"/>
                <a:gd name="connsiteY240" fmla="*/ 1412062 h 6456362"/>
                <a:gd name="connsiteX241" fmla="*/ 615156 w 2333625"/>
                <a:gd name="connsiteY241" fmla="*/ 1400951 h 6456362"/>
                <a:gd name="connsiteX242" fmla="*/ 635000 w 2333625"/>
                <a:gd name="connsiteY242" fmla="*/ 1391428 h 6456362"/>
                <a:gd name="connsiteX243" fmla="*/ 654844 w 2333625"/>
                <a:gd name="connsiteY243" fmla="*/ 1382698 h 6456362"/>
                <a:gd name="connsiteX244" fmla="*/ 675481 w 2333625"/>
                <a:gd name="connsiteY244" fmla="*/ 1373174 h 6456362"/>
                <a:gd name="connsiteX245" fmla="*/ 696913 w 2333625"/>
                <a:gd name="connsiteY245" fmla="*/ 1366825 h 6456362"/>
                <a:gd name="connsiteX246" fmla="*/ 718344 w 2333625"/>
                <a:gd name="connsiteY246" fmla="*/ 1358889 h 6456362"/>
                <a:gd name="connsiteX247" fmla="*/ 740569 w 2333625"/>
                <a:gd name="connsiteY247" fmla="*/ 1354127 h 6456362"/>
                <a:gd name="connsiteX248" fmla="*/ 762794 w 2333625"/>
                <a:gd name="connsiteY248" fmla="*/ 1348572 h 6456362"/>
                <a:gd name="connsiteX249" fmla="*/ 1457276 w 2333625"/>
                <a:gd name="connsiteY249" fmla="*/ 0 h 6456362"/>
                <a:gd name="connsiteX250" fmla="*/ 2022476 w 2333625"/>
                <a:gd name="connsiteY250" fmla="*/ 565200 h 6456362"/>
                <a:gd name="connsiteX251" fmla="*/ 1457276 w 2333625"/>
                <a:gd name="connsiteY251" fmla="*/ 1130400 h 6456362"/>
                <a:gd name="connsiteX252" fmla="*/ 892076 w 2333625"/>
                <a:gd name="connsiteY252" fmla="*/ 565200 h 6456362"/>
                <a:gd name="connsiteX253" fmla="*/ 1457276 w 2333625"/>
                <a:gd name="connsiteY253" fmla="*/ 0 h 64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2333625" h="6456362">
                  <a:moveTo>
                    <a:pt x="1045369" y="1287462"/>
                  </a:moveTo>
                  <a:lnTo>
                    <a:pt x="1260475" y="2108074"/>
                  </a:lnTo>
                  <a:lnTo>
                    <a:pt x="1377156" y="1538249"/>
                  </a:lnTo>
                  <a:lnTo>
                    <a:pt x="1262856" y="1424760"/>
                  </a:lnTo>
                  <a:lnTo>
                    <a:pt x="1391444" y="1296986"/>
                  </a:lnTo>
                  <a:lnTo>
                    <a:pt x="1458119" y="1296986"/>
                  </a:lnTo>
                  <a:lnTo>
                    <a:pt x="1524794" y="1296986"/>
                  </a:lnTo>
                  <a:lnTo>
                    <a:pt x="1652588" y="1424760"/>
                  </a:lnTo>
                  <a:lnTo>
                    <a:pt x="1539081" y="1538249"/>
                  </a:lnTo>
                  <a:lnTo>
                    <a:pt x="1655763" y="2108074"/>
                  </a:lnTo>
                  <a:lnTo>
                    <a:pt x="1871663" y="1287462"/>
                  </a:lnTo>
                  <a:lnTo>
                    <a:pt x="2153444" y="1348572"/>
                  </a:lnTo>
                  <a:lnTo>
                    <a:pt x="2170113" y="1354127"/>
                  </a:lnTo>
                  <a:lnTo>
                    <a:pt x="2186781" y="1358095"/>
                  </a:lnTo>
                  <a:lnTo>
                    <a:pt x="2175669" y="1393015"/>
                  </a:lnTo>
                  <a:lnTo>
                    <a:pt x="2166144" y="1429522"/>
                  </a:lnTo>
                  <a:lnTo>
                    <a:pt x="2156619" y="1466029"/>
                  </a:lnTo>
                  <a:lnTo>
                    <a:pt x="2150269" y="1501742"/>
                  </a:lnTo>
                  <a:lnTo>
                    <a:pt x="1829594" y="3485018"/>
                  </a:lnTo>
                  <a:lnTo>
                    <a:pt x="1826419" y="3508827"/>
                  </a:lnTo>
                  <a:lnTo>
                    <a:pt x="1824038" y="3533430"/>
                  </a:lnTo>
                  <a:lnTo>
                    <a:pt x="1824038" y="3557239"/>
                  </a:lnTo>
                  <a:lnTo>
                    <a:pt x="1824038" y="3581841"/>
                  </a:lnTo>
                  <a:lnTo>
                    <a:pt x="1824831" y="3604856"/>
                  </a:lnTo>
                  <a:lnTo>
                    <a:pt x="1827213" y="3628665"/>
                  </a:lnTo>
                  <a:lnTo>
                    <a:pt x="1830388" y="3651680"/>
                  </a:lnTo>
                  <a:lnTo>
                    <a:pt x="1835150" y="3674696"/>
                  </a:lnTo>
                  <a:lnTo>
                    <a:pt x="1840706" y="3696917"/>
                  </a:lnTo>
                  <a:lnTo>
                    <a:pt x="1846263" y="3719932"/>
                  </a:lnTo>
                  <a:lnTo>
                    <a:pt x="1853406" y="3742154"/>
                  </a:lnTo>
                  <a:lnTo>
                    <a:pt x="1862138" y="3762788"/>
                  </a:lnTo>
                  <a:lnTo>
                    <a:pt x="1871663" y="3783423"/>
                  </a:lnTo>
                  <a:lnTo>
                    <a:pt x="1881188" y="3804851"/>
                  </a:lnTo>
                  <a:lnTo>
                    <a:pt x="1893094" y="3825485"/>
                  </a:lnTo>
                  <a:lnTo>
                    <a:pt x="1904206" y="3845326"/>
                  </a:lnTo>
                  <a:lnTo>
                    <a:pt x="1917700" y="3863579"/>
                  </a:lnTo>
                  <a:lnTo>
                    <a:pt x="1931988" y="3882626"/>
                  </a:lnTo>
                  <a:lnTo>
                    <a:pt x="1946275" y="3900086"/>
                  </a:lnTo>
                  <a:lnTo>
                    <a:pt x="1961356" y="3917546"/>
                  </a:lnTo>
                  <a:lnTo>
                    <a:pt x="1976438" y="3934212"/>
                  </a:lnTo>
                  <a:lnTo>
                    <a:pt x="1994694" y="3949291"/>
                  </a:lnTo>
                  <a:lnTo>
                    <a:pt x="2012156" y="3965163"/>
                  </a:lnTo>
                  <a:lnTo>
                    <a:pt x="2030413" y="3979449"/>
                  </a:lnTo>
                  <a:lnTo>
                    <a:pt x="2049463" y="3992147"/>
                  </a:lnTo>
                  <a:lnTo>
                    <a:pt x="2069306" y="4005638"/>
                  </a:lnTo>
                  <a:lnTo>
                    <a:pt x="2089944" y="4017543"/>
                  </a:lnTo>
                  <a:lnTo>
                    <a:pt x="2110581" y="4028654"/>
                  </a:lnTo>
                  <a:lnTo>
                    <a:pt x="2132013" y="4038177"/>
                  </a:lnTo>
                  <a:lnTo>
                    <a:pt x="2155031" y="4047701"/>
                  </a:lnTo>
                  <a:lnTo>
                    <a:pt x="2178050" y="4056431"/>
                  </a:lnTo>
                  <a:lnTo>
                    <a:pt x="2201069" y="4062780"/>
                  </a:lnTo>
                  <a:lnTo>
                    <a:pt x="2201863" y="4062780"/>
                  </a:lnTo>
                  <a:lnTo>
                    <a:pt x="2332831" y="6119070"/>
                  </a:lnTo>
                  <a:lnTo>
                    <a:pt x="2333625" y="6136530"/>
                  </a:lnTo>
                  <a:lnTo>
                    <a:pt x="2332831" y="6153196"/>
                  </a:lnTo>
                  <a:lnTo>
                    <a:pt x="2332038" y="6169862"/>
                  </a:lnTo>
                  <a:lnTo>
                    <a:pt x="2330450" y="6185735"/>
                  </a:lnTo>
                  <a:lnTo>
                    <a:pt x="2327275" y="6202401"/>
                  </a:lnTo>
                  <a:lnTo>
                    <a:pt x="2324100" y="6218273"/>
                  </a:lnTo>
                  <a:lnTo>
                    <a:pt x="2319338" y="6234146"/>
                  </a:lnTo>
                  <a:lnTo>
                    <a:pt x="2313781" y="6248431"/>
                  </a:lnTo>
                  <a:lnTo>
                    <a:pt x="2308225" y="6264304"/>
                  </a:lnTo>
                  <a:lnTo>
                    <a:pt x="2301875" y="6278589"/>
                  </a:lnTo>
                  <a:lnTo>
                    <a:pt x="2293938" y="6292875"/>
                  </a:lnTo>
                  <a:lnTo>
                    <a:pt x="2286794" y="6305573"/>
                  </a:lnTo>
                  <a:lnTo>
                    <a:pt x="2278063" y="6319065"/>
                  </a:lnTo>
                  <a:lnTo>
                    <a:pt x="2267744" y="6332556"/>
                  </a:lnTo>
                  <a:lnTo>
                    <a:pt x="2258219" y="6344461"/>
                  </a:lnTo>
                  <a:lnTo>
                    <a:pt x="2247900" y="6356365"/>
                  </a:lnTo>
                  <a:lnTo>
                    <a:pt x="2237581" y="6367475"/>
                  </a:lnTo>
                  <a:lnTo>
                    <a:pt x="2224881" y="6378587"/>
                  </a:lnTo>
                  <a:lnTo>
                    <a:pt x="2212975" y="6388110"/>
                  </a:lnTo>
                  <a:lnTo>
                    <a:pt x="2199481" y="6398427"/>
                  </a:lnTo>
                  <a:lnTo>
                    <a:pt x="2186781" y="6407157"/>
                  </a:lnTo>
                  <a:lnTo>
                    <a:pt x="2173288" y="6414299"/>
                  </a:lnTo>
                  <a:lnTo>
                    <a:pt x="2159000" y="6422236"/>
                  </a:lnTo>
                  <a:lnTo>
                    <a:pt x="2144713" y="6428585"/>
                  </a:lnTo>
                  <a:lnTo>
                    <a:pt x="2130425" y="6435727"/>
                  </a:lnTo>
                  <a:lnTo>
                    <a:pt x="2115344" y="6441283"/>
                  </a:lnTo>
                  <a:lnTo>
                    <a:pt x="2099469" y="6445251"/>
                  </a:lnTo>
                  <a:lnTo>
                    <a:pt x="2083594" y="6450013"/>
                  </a:lnTo>
                  <a:lnTo>
                    <a:pt x="2066925" y="6451600"/>
                  </a:lnTo>
                  <a:lnTo>
                    <a:pt x="2050256" y="6453981"/>
                  </a:lnTo>
                  <a:lnTo>
                    <a:pt x="2033588" y="6455569"/>
                  </a:lnTo>
                  <a:lnTo>
                    <a:pt x="2017713" y="6456362"/>
                  </a:lnTo>
                  <a:lnTo>
                    <a:pt x="2001838" y="6456362"/>
                  </a:lnTo>
                  <a:lnTo>
                    <a:pt x="1986756" y="6455569"/>
                  </a:lnTo>
                  <a:lnTo>
                    <a:pt x="1972469" y="6453187"/>
                  </a:lnTo>
                  <a:lnTo>
                    <a:pt x="1957388" y="6450807"/>
                  </a:lnTo>
                  <a:lnTo>
                    <a:pt x="1943100" y="6447632"/>
                  </a:lnTo>
                  <a:lnTo>
                    <a:pt x="1929606" y="6444457"/>
                  </a:lnTo>
                  <a:lnTo>
                    <a:pt x="1915319" y="6439696"/>
                  </a:lnTo>
                  <a:lnTo>
                    <a:pt x="1901825" y="6434141"/>
                  </a:lnTo>
                  <a:lnTo>
                    <a:pt x="1875631" y="6423029"/>
                  </a:lnTo>
                  <a:lnTo>
                    <a:pt x="1850231" y="6408745"/>
                  </a:lnTo>
                  <a:lnTo>
                    <a:pt x="1827213" y="6392871"/>
                  </a:lnTo>
                  <a:lnTo>
                    <a:pt x="1804988" y="6375412"/>
                  </a:lnTo>
                  <a:lnTo>
                    <a:pt x="1784350" y="6355571"/>
                  </a:lnTo>
                  <a:lnTo>
                    <a:pt x="1766094" y="6333349"/>
                  </a:lnTo>
                  <a:lnTo>
                    <a:pt x="1749425" y="6309541"/>
                  </a:lnTo>
                  <a:lnTo>
                    <a:pt x="1735138" y="6284939"/>
                  </a:lnTo>
                  <a:lnTo>
                    <a:pt x="1729581" y="6271447"/>
                  </a:lnTo>
                  <a:lnTo>
                    <a:pt x="1723231" y="6258749"/>
                  </a:lnTo>
                  <a:lnTo>
                    <a:pt x="1718469" y="6244463"/>
                  </a:lnTo>
                  <a:lnTo>
                    <a:pt x="1714500" y="6230971"/>
                  </a:lnTo>
                  <a:lnTo>
                    <a:pt x="1709738" y="6216687"/>
                  </a:lnTo>
                  <a:lnTo>
                    <a:pt x="1706563" y="6202401"/>
                  </a:lnTo>
                  <a:lnTo>
                    <a:pt x="1704181" y="6187322"/>
                  </a:lnTo>
                  <a:lnTo>
                    <a:pt x="1701800" y="6171449"/>
                  </a:lnTo>
                  <a:lnTo>
                    <a:pt x="1458119" y="3814374"/>
                  </a:lnTo>
                  <a:lnTo>
                    <a:pt x="1212850" y="6171449"/>
                  </a:lnTo>
                  <a:lnTo>
                    <a:pt x="1212056" y="6187322"/>
                  </a:lnTo>
                  <a:lnTo>
                    <a:pt x="1208881" y="6202401"/>
                  </a:lnTo>
                  <a:lnTo>
                    <a:pt x="1205706" y="6216687"/>
                  </a:lnTo>
                  <a:lnTo>
                    <a:pt x="1201738" y="6230971"/>
                  </a:lnTo>
                  <a:lnTo>
                    <a:pt x="1197769" y="6244463"/>
                  </a:lnTo>
                  <a:lnTo>
                    <a:pt x="1192213" y="6258749"/>
                  </a:lnTo>
                  <a:lnTo>
                    <a:pt x="1186656" y="6271447"/>
                  </a:lnTo>
                  <a:lnTo>
                    <a:pt x="1180306" y="6284939"/>
                  </a:lnTo>
                  <a:lnTo>
                    <a:pt x="1166019" y="6309541"/>
                  </a:lnTo>
                  <a:lnTo>
                    <a:pt x="1149350" y="6333349"/>
                  </a:lnTo>
                  <a:lnTo>
                    <a:pt x="1130300" y="6355571"/>
                  </a:lnTo>
                  <a:lnTo>
                    <a:pt x="1111250" y="6375412"/>
                  </a:lnTo>
                  <a:lnTo>
                    <a:pt x="1089025" y="6392871"/>
                  </a:lnTo>
                  <a:lnTo>
                    <a:pt x="1064419" y="6408745"/>
                  </a:lnTo>
                  <a:lnTo>
                    <a:pt x="1040606" y="6423029"/>
                  </a:lnTo>
                  <a:lnTo>
                    <a:pt x="1014413" y="6434141"/>
                  </a:lnTo>
                  <a:lnTo>
                    <a:pt x="1000125" y="6439696"/>
                  </a:lnTo>
                  <a:lnTo>
                    <a:pt x="986631" y="6444457"/>
                  </a:lnTo>
                  <a:lnTo>
                    <a:pt x="972344" y="6447632"/>
                  </a:lnTo>
                  <a:lnTo>
                    <a:pt x="958056" y="6450807"/>
                  </a:lnTo>
                  <a:lnTo>
                    <a:pt x="943769" y="6453187"/>
                  </a:lnTo>
                  <a:lnTo>
                    <a:pt x="928688" y="6455569"/>
                  </a:lnTo>
                  <a:lnTo>
                    <a:pt x="914400" y="6456362"/>
                  </a:lnTo>
                  <a:lnTo>
                    <a:pt x="898525" y="6456362"/>
                  </a:lnTo>
                  <a:lnTo>
                    <a:pt x="881063" y="6455569"/>
                  </a:lnTo>
                  <a:lnTo>
                    <a:pt x="864394" y="6453981"/>
                  </a:lnTo>
                  <a:lnTo>
                    <a:pt x="848519" y="6451600"/>
                  </a:lnTo>
                  <a:lnTo>
                    <a:pt x="831850" y="6450013"/>
                  </a:lnTo>
                  <a:lnTo>
                    <a:pt x="816769" y="6445251"/>
                  </a:lnTo>
                  <a:lnTo>
                    <a:pt x="800894" y="6441283"/>
                  </a:lnTo>
                  <a:lnTo>
                    <a:pt x="785813" y="6435727"/>
                  </a:lnTo>
                  <a:lnTo>
                    <a:pt x="769938" y="6428585"/>
                  </a:lnTo>
                  <a:lnTo>
                    <a:pt x="755650" y="6422236"/>
                  </a:lnTo>
                  <a:lnTo>
                    <a:pt x="741363" y="6414299"/>
                  </a:lnTo>
                  <a:lnTo>
                    <a:pt x="728663" y="6407157"/>
                  </a:lnTo>
                  <a:lnTo>
                    <a:pt x="715169" y="6398427"/>
                  </a:lnTo>
                  <a:lnTo>
                    <a:pt x="702469" y="6388110"/>
                  </a:lnTo>
                  <a:lnTo>
                    <a:pt x="689769" y="6378587"/>
                  </a:lnTo>
                  <a:lnTo>
                    <a:pt x="679450" y="6367475"/>
                  </a:lnTo>
                  <a:lnTo>
                    <a:pt x="668338" y="6356365"/>
                  </a:lnTo>
                  <a:lnTo>
                    <a:pt x="657225" y="6344461"/>
                  </a:lnTo>
                  <a:lnTo>
                    <a:pt x="646906" y="6332556"/>
                  </a:lnTo>
                  <a:lnTo>
                    <a:pt x="638175" y="6319065"/>
                  </a:lnTo>
                  <a:lnTo>
                    <a:pt x="629444" y="6305573"/>
                  </a:lnTo>
                  <a:lnTo>
                    <a:pt x="622300" y="6292875"/>
                  </a:lnTo>
                  <a:lnTo>
                    <a:pt x="614363" y="6278589"/>
                  </a:lnTo>
                  <a:lnTo>
                    <a:pt x="608012" y="6264304"/>
                  </a:lnTo>
                  <a:lnTo>
                    <a:pt x="600869" y="6248431"/>
                  </a:lnTo>
                  <a:lnTo>
                    <a:pt x="596900" y="6234146"/>
                  </a:lnTo>
                  <a:lnTo>
                    <a:pt x="592137" y="6218273"/>
                  </a:lnTo>
                  <a:lnTo>
                    <a:pt x="588169" y="6202401"/>
                  </a:lnTo>
                  <a:lnTo>
                    <a:pt x="585788" y="6185735"/>
                  </a:lnTo>
                  <a:lnTo>
                    <a:pt x="583406" y="6169862"/>
                  </a:lnTo>
                  <a:lnTo>
                    <a:pt x="582613" y="6153196"/>
                  </a:lnTo>
                  <a:lnTo>
                    <a:pt x="582613" y="6136530"/>
                  </a:lnTo>
                  <a:lnTo>
                    <a:pt x="582613" y="6119070"/>
                  </a:lnTo>
                  <a:lnTo>
                    <a:pt x="746125" y="3549302"/>
                  </a:lnTo>
                  <a:lnTo>
                    <a:pt x="749300" y="3496129"/>
                  </a:lnTo>
                  <a:lnTo>
                    <a:pt x="750888" y="3440575"/>
                  </a:lnTo>
                  <a:lnTo>
                    <a:pt x="750888" y="3387402"/>
                  </a:lnTo>
                  <a:lnTo>
                    <a:pt x="749300" y="3331848"/>
                  </a:lnTo>
                  <a:lnTo>
                    <a:pt x="723900" y="2545363"/>
                  </a:lnTo>
                  <a:lnTo>
                    <a:pt x="500063" y="3781835"/>
                  </a:lnTo>
                  <a:lnTo>
                    <a:pt x="496888" y="3794533"/>
                  </a:lnTo>
                  <a:lnTo>
                    <a:pt x="493713" y="3808025"/>
                  </a:lnTo>
                  <a:lnTo>
                    <a:pt x="488950" y="3820723"/>
                  </a:lnTo>
                  <a:lnTo>
                    <a:pt x="484188" y="3833421"/>
                  </a:lnTo>
                  <a:lnTo>
                    <a:pt x="479425" y="3845326"/>
                  </a:lnTo>
                  <a:lnTo>
                    <a:pt x="473869" y="3857230"/>
                  </a:lnTo>
                  <a:lnTo>
                    <a:pt x="466725" y="3868341"/>
                  </a:lnTo>
                  <a:lnTo>
                    <a:pt x="459581" y="3879452"/>
                  </a:lnTo>
                  <a:lnTo>
                    <a:pt x="451644" y="3888975"/>
                  </a:lnTo>
                  <a:lnTo>
                    <a:pt x="443706" y="3900086"/>
                  </a:lnTo>
                  <a:lnTo>
                    <a:pt x="426244" y="3917546"/>
                  </a:lnTo>
                  <a:lnTo>
                    <a:pt x="406400" y="3935006"/>
                  </a:lnTo>
                  <a:lnTo>
                    <a:pt x="385763" y="3949291"/>
                  </a:lnTo>
                  <a:lnTo>
                    <a:pt x="363538" y="3961989"/>
                  </a:lnTo>
                  <a:lnTo>
                    <a:pt x="340519" y="3972306"/>
                  </a:lnTo>
                  <a:lnTo>
                    <a:pt x="315119" y="3980242"/>
                  </a:lnTo>
                  <a:lnTo>
                    <a:pt x="303213" y="3982623"/>
                  </a:lnTo>
                  <a:lnTo>
                    <a:pt x="289719" y="3985004"/>
                  </a:lnTo>
                  <a:lnTo>
                    <a:pt x="277812" y="3986591"/>
                  </a:lnTo>
                  <a:lnTo>
                    <a:pt x="265112" y="3988179"/>
                  </a:lnTo>
                  <a:lnTo>
                    <a:pt x="251619" y="3988179"/>
                  </a:lnTo>
                  <a:lnTo>
                    <a:pt x="238125" y="3988179"/>
                  </a:lnTo>
                  <a:lnTo>
                    <a:pt x="225425" y="3986591"/>
                  </a:lnTo>
                  <a:lnTo>
                    <a:pt x="211931" y="3985004"/>
                  </a:lnTo>
                  <a:lnTo>
                    <a:pt x="197644" y="3982623"/>
                  </a:lnTo>
                  <a:lnTo>
                    <a:pt x="184944" y="3979449"/>
                  </a:lnTo>
                  <a:lnTo>
                    <a:pt x="162719" y="3971512"/>
                  </a:lnTo>
                  <a:lnTo>
                    <a:pt x="140494" y="3961989"/>
                  </a:lnTo>
                  <a:lnTo>
                    <a:pt x="120650" y="3950878"/>
                  </a:lnTo>
                  <a:lnTo>
                    <a:pt x="100806" y="3938180"/>
                  </a:lnTo>
                  <a:lnTo>
                    <a:pt x="83344" y="3923101"/>
                  </a:lnTo>
                  <a:lnTo>
                    <a:pt x="68262" y="3908022"/>
                  </a:lnTo>
                  <a:lnTo>
                    <a:pt x="52387" y="3890562"/>
                  </a:lnTo>
                  <a:lnTo>
                    <a:pt x="39687" y="3872309"/>
                  </a:lnTo>
                  <a:lnTo>
                    <a:pt x="28575" y="3853262"/>
                  </a:lnTo>
                  <a:lnTo>
                    <a:pt x="19050" y="3831834"/>
                  </a:lnTo>
                  <a:lnTo>
                    <a:pt x="11112" y="3811200"/>
                  </a:lnTo>
                  <a:lnTo>
                    <a:pt x="5556" y="3788978"/>
                  </a:lnTo>
                  <a:lnTo>
                    <a:pt x="2381" y="3765963"/>
                  </a:lnTo>
                  <a:lnTo>
                    <a:pt x="0" y="3742948"/>
                  </a:lnTo>
                  <a:lnTo>
                    <a:pt x="794" y="3719932"/>
                  </a:lnTo>
                  <a:lnTo>
                    <a:pt x="3175" y="3696123"/>
                  </a:lnTo>
                  <a:lnTo>
                    <a:pt x="304006" y="1830304"/>
                  </a:lnTo>
                  <a:lnTo>
                    <a:pt x="308769" y="1807289"/>
                  </a:lnTo>
                  <a:lnTo>
                    <a:pt x="313531" y="1785861"/>
                  </a:lnTo>
                  <a:lnTo>
                    <a:pt x="318294" y="1764433"/>
                  </a:lnTo>
                  <a:lnTo>
                    <a:pt x="325437" y="1743005"/>
                  </a:lnTo>
                  <a:lnTo>
                    <a:pt x="332581" y="1721577"/>
                  </a:lnTo>
                  <a:lnTo>
                    <a:pt x="340519" y="1700942"/>
                  </a:lnTo>
                  <a:lnTo>
                    <a:pt x="349250" y="1681102"/>
                  </a:lnTo>
                  <a:lnTo>
                    <a:pt x="359569" y="1661261"/>
                  </a:lnTo>
                  <a:lnTo>
                    <a:pt x="369094" y="1641420"/>
                  </a:lnTo>
                  <a:lnTo>
                    <a:pt x="380206" y="1623167"/>
                  </a:lnTo>
                  <a:lnTo>
                    <a:pt x="391319" y="1604120"/>
                  </a:lnTo>
                  <a:lnTo>
                    <a:pt x="403225" y="1585866"/>
                  </a:lnTo>
                  <a:lnTo>
                    <a:pt x="416719" y="1567613"/>
                  </a:lnTo>
                  <a:lnTo>
                    <a:pt x="429419" y="1551740"/>
                  </a:lnTo>
                  <a:lnTo>
                    <a:pt x="443706" y="1535074"/>
                  </a:lnTo>
                  <a:lnTo>
                    <a:pt x="459581" y="1518408"/>
                  </a:lnTo>
                  <a:lnTo>
                    <a:pt x="474663" y="1503329"/>
                  </a:lnTo>
                  <a:lnTo>
                    <a:pt x="489744" y="1487457"/>
                  </a:lnTo>
                  <a:lnTo>
                    <a:pt x="506413" y="1473171"/>
                  </a:lnTo>
                  <a:lnTo>
                    <a:pt x="523081" y="1460473"/>
                  </a:lnTo>
                  <a:lnTo>
                    <a:pt x="540544" y="1446981"/>
                  </a:lnTo>
                  <a:lnTo>
                    <a:pt x="558006" y="1435077"/>
                  </a:lnTo>
                  <a:lnTo>
                    <a:pt x="577056" y="1423173"/>
                  </a:lnTo>
                  <a:lnTo>
                    <a:pt x="595313" y="1412062"/>
                  </a:lnTo>
                  <a:lnTo>
                    <a:pt x="615156" y="1400951"/>
                  </a:lnTo>
                  <a:lnTo>
                    <a:pt x="635000" y="1391428"/>
                  </a:lnTo>
                  <a:lnTo>
                    <a:pt x="654844" y="1382698"/>
                  </a:lnTo>
                  <a:lnTo>
                    <a:pt x="675481" y="1373174"/>
                  </a:lnTo>
                  <a:lnTo>
                    <a:pt x="696913" y="1366825"/>
                  </a:lnTo>
                  <a:lnTo>
                    <a:pt x="718344" y="1358889"/>
                  </a:lnTo>
                  <a:lnTo>
                    <a:pt x="740569" y="1354127"/>
                  </a:lnTo>
                  <a:lnTo>
                    <a:pt x="762794" y="1348572"/>
                  </a:lnTo>
                  <a:close/>
                  <a:moveTo>
                    <a:pt x="1457276" y="0"/>
                  </a:moveTo>
                  <a:cubicBezTo>
                    <a:pt x="1769427" y="0"/>
                    <a:pt x="2022476" y="253049"/>
                    <a:pt x="2022476" y="565200"/>
                  </a:cubicBezTo>
                  <a:cubicBezTo>
                    <a:pt x="2022476" y="877351"/>
                    <a:pt x="1769427" y="1130400"/>
                    <a:pt x="1457276" y="1130400"/>
                  </a:cubicBezTo>
                  <a:cubicBezTo>
                    <a:pt x="1145125" y="1130400"/>
                    <a:pt x="892076" y="877351"/>
                    <a:pt x="892076" y="565200"/>
                  </a:cubicBezTo>
                  <a:cubicBezTo>
                    <a:pt x="892076" y="253049"/>
                    <a:pt x="1145125" y="0"/>
                    <a:pt x="1457276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4" name="任意多边形 9"/>
            <p:cNvSpPr/>
            <p:nvPr/>
          </p:nvSpPr>
          <p:spPr>
            <a:xfrm>
              <a:off x="12316201" y="3128963"/>
              <a:ext cx="2332038" cy="6456362"/>
            </a:xfrm>
            <a:custGeom>
              <a:avLst/>
              <a:gdLst>
                <a:gd name="connsiteX0" fmla="*/ 461806 w 2332038"/>
                <a:gd name="connsiteY0" fmla="*/ 1287462 h 6456362"/>
                <a:gd name="connsiteX1" fmla="*/ 677632 w 2332038"/>
                <a:gd name="connsiteY1" fmla="*/ 2108074 h 6456362"/>
                <a:gd name="connsiteX2" fmla="*/ 794274 w 2332038"/>
                <a:gd name="connsiteY2" fmla="*/ 1538249 h 6456362"/>
                <a:gd name="connsiteX3" fmla="*/ 680013 w 2332038"/>
                <a:gd name="connsiteY3" fmla="*/ 1424760 h 6456362"/>
                <a:gd name="connsiteX4" fmla="*/ 808556 w 2332038"/>
                <a:gd name="connsiteY4" fmla="*/ 1296986 h 6456362"/>
                <a:gd name="connsiteX5" fmla="*/ 875209 w 2332038"/>
                <a:gd name="connsiteY5" fmla="*/ 1296986 h 6456362"/>
                <a:gd name="connsiteX6" fmla="*/ 941861 w 2332038"/>
                <a:gd name="connsiteY6" fmla="*/ 1296986 h 6456362"/>
                <a:gd name="connsiteX7" fmla="*/ 1069611 w 2332038"/>
                <a:gd name="connsiteY7" fmla="*/ 1424760 h 6456362"/>
                <a:gd name="connsiteX8" fmla="*/ 956144 w 2332038"/>
                <a:gd name="connsiteY8" fmla="*/ 1538249 h 6456362"/>
                <a:gd name="connsiteX9" fmla="*/ 1072785 w 2332038"/>
                <a:gd name="connsiteY9" fmla="*/ 2108074 h 6456362"/>
                <a:gd name="connsiteX10" fmla="*/ 1287818 w 2332038"/>
                <a:gd name="connsiteY10" fmla="*/ 1287462 h 6456362"/>
                <a:gd name="connsiteX11" fmla="*/ 1570297 w 2332038"/>
                <a:gd name="connsiteY11" fmla="*/ 1348572 h 6456362"/>
                <a:gd name="connsiteX12" fmla="*/ 1592515 w 2332038"/>
                <a:gd name="connsiteY12" fmla="*/ 1354127 h 6456362"/>
                <a:gd name="connsiteX13" fmla="*/ 1614732 w 2332038"/>
                <a:gd name="connsiteY13" fmla="*/ 1358889 h 6456362"/>
                <a:gd name="connsiteX14" fmla="*/ 1635363 w 2332038"/>
                <a:gd name="connsiteY14" fmla="*/ 1366825 h 6456362"/>
                <a:gd name="connsiteX15" fmla="*/ 1657580 w 2332038"/>
                <a:gd name="connsiteY15" fmla="*/ 1373174 h 6456362"/>
                <a:gd name="connsiteX16" fmla="*/ 1677417 w 2332038"/>
                <a:gd name="connsiteY16" fmla="*/ 1382698 h 6456362"/>
                <a:gd name="connsiteX17" fmla="*/ 1698048 w 2332038"/>
                <a:gd name="connsiteY17" fmla="*/ 1391428 h 6456362"/>
                <a:gd name="connsiteX18" fmla="*/ 1717885 w 2332038"/>
                <a:gd name="connsiteY18" fmla="*/ 1400951 h 6456362"/>
                <a:gd name="connsiteX19" fmla="*/ 1736135 w 2332038"/>
                <a:gd name="connsiteY19" fmla="*/ 1412062 h 6456362"/>
                <a:gd name="connsiteX20" fmla="*/ 1755178 w 2332038"/>
                <a:gd name="connsiteY20" fmla="*/ 1423173 h 6456362"/>
                <a:gd name="connsiteX21" fmla="*/ 1773428 w 2332038"/>
                <a:gd name="connsiteY21" fmla="*/ 1435077 h 6456362"/>
                <a:gd name="connsiteX22" fmla="*/ 1792472 w 2332038"/>
                <a:gd name="connsiteY22" fmla="*/ 1446981 h 6456362"/>
                <a:gd name="connsiteX23" fmla="*/ 1809135 w 2332038"/>
                <a:gd name="connsiteY23" fmla="*/ 1460473 h 6456362"/>
                <a:gd name="connsiteX24" fmla="*/ 1826591 w 2332038"/>
                <a:gd name="connsiteY24" fmla="*/ 1473171 h 6456362"/>
                <a:gd name="connsiteX25" fmla="*/ 1843254 w 2332038"/>
                <a:gd name="connsiteY25" fmla="*/ 1487457 h 6456362"/>
                <a:gd name="connsiteX26" fmla="*/ 1858331 w 2332038"/>
                <a:gd name="connsiteY26" fmla="*/ 1503329 h 6456362"/>
                <a:gd name="connsiteX27" fmla="*/ 1873407 w 2332038"/>
                <a:gd name="connsiteY27" fmla="*/ 1518408 h 6456362"/>
                <a:gd name="connsiteX28" fmla="*/ 1887689 w 2332038"/>
                <a:gd name="connsiteY28" fmla="*/ 1535074 h 6456362"/>
                <a:gd name="connsiteX29" fmla="*/ 1901972 w 2332038"/>
                <a:gd name="connsiteY29" fmla="*/ 1551740 h 6456362"/>
                <a:gd name="connsiteX30" fmla="*/ 1916255 w 2332038"/>
                <a:gd name="connsiteY30" fmla="*/ 1567613 h 6456362"/>
                <a:gd name="connsiteX31" fmla="*/ 1928950 w 2332038"/>
                <a:gd name="connsiteY31" fmla="*/ 1585866 h 6456362"/>
                <a:gd name="connsiteX32" fmla="*/ 1940853 w 2332038"/>
                <a:gd name="connsiteY32" fmla="*/ 1604120 h 6456362"/>
                <a:gd name="connsiteX33" fmla="*/ 1952755 w 2332038"/>
                <a:gd name="connsiteY33" fmla="*/ 1623167 h 6456362"/>
                <a:gd name="connsiteX34" fmla="*/ 1963863 w 2332038"/>
                <a:gd name="connsiteY34" fmla="*/ 1641420 h 6456362"/>
                <a:gd name="connsiteX35" fmla="*/ 1973385 w 2332038"/>
                <a:gd name="connsiteY35" fmla="*/ 1661261 h 6456362"/>
                <a:gd name="connsiteX36" fmla="*/ 1983700 w 2332038"/>
                <a:gd name="connsiteY36" fmla="*/ 1681102 h 6456362"/>
                <a:gd name="connsiteX37" fmla="*/ 1990842 w 2332038"/>
                <a:gd name="connsiteY37" fmla="*/ 1700942 h 6456362"/>
                <a:gd name="connsiteX38" fmla="*/ 2000364 w 2332038"/>
                <a:gd name="connsiteY38" fmla="*/ 1721577 h 6456362"/>
                <a:gd name="connsiteX39" fmla="*/ 2006711 w 2332038"/>
                <a:gd name="connsiteY39" fmla="*/ 1743005 h 6456362"/>
                <a:gd name="connsiteX40" fmla="*/ 2013059 w 2332038"/>
                <a:gd name="connsiteY40" fmla="*/ 1764433 h 6456362"/>
                <a:gd name="connsiteX41" fmla="*/ 2018614 w 2332038"/>
                <a:gd name="connsiteY41" fmla="*/ 1785861 h 6456362"/>
                <a:gd name="connsiteX42" fmla="*/ 2024168 w 2332038"/>
                <a:gd name="connsiteY42" fmla="*/ 1807289 h 6456362"/>
                <a:gd name="connsiteX43" fmla="*/ 2027342 w 2332038"/>
                <a:gd name="connsiteY43" fmla="*/ 1830304 h 6456362"/>
                <a:gd name="connsiteX44" fmla="*/ 2329658 w 2332038"/>
                <a:gd name="connsiteY44" fmla="*/ 3696123 h 6456362"/>
                <a:gd name="connsiteX45" fmla="*/ 2332038 w 2332038"/>
                <a:gd name="connsiteY45" fmla="*/ 3719932 h 6456362"/>
                <a:gd name="connsiteX46" fmla="*/ 2332038 w 2332038"/>
                <a:gd name="connsiteY46" fmla="*/ 3742948 h 6456362"/>
                <a:gd name="connsiteX47" fmla="*/ 2330451 w 2332038"/>
                <a:gd name="connsiteY47" fmla="*/ 3765963 h 6456362"/>
                <a:gd name="connsiteX48" fmla="*/ 2326484 w 2332038"/>
                <a:gd name="connsiteY48" fmla="*/ 3788978 h 6456362"/>
                <a:gd name="connsiteX49" fmla="*/ 2320929 w 2332038"/>
                <a:gd name="connsiteY49" fmla="*/ 3811200 h 6456362"/>
                <a:gd name="connsiteX50" fmla="*/ 2312995 w 2332038"/>
                <a:gd name="connsiteY50" fmla="*/ 3831834 h 6456362"/>
                <a:gd name="connsiteX51" fmla="*/ 2304266 w 2332038"/>
                <a:gd name="connsiteY51" fmla="*/ 3853262 h 6456362"/>
                <a:gd name="connsiteX52" fmla="*/ 2292364 w 2332038"/>
                <a:gd name="connsiteY52" fmla="*/ 3872309 h 6456362"/>
                <a:gd name="connsiteX53" fmla="*/ 2278875 w 2332038"/>
                <a:gd name="connsiteY53" fmla="*/ 3890562 h 6456362"/>
                <a:gd name="connsiteX54" fmla="*/ 2264592 w 2332038"/>
                <a:gd name="connsiteY54" fmla="*/ 3908022 h 6456362"/>
                <a:gd name="connsiteX55" fmla="*/ 2247929 w 2332038"/>
                <a:gd name="connsiteY55" fmla="*/ 3923101 h 6456362"/>
                <a:gd name="connsiteX56" fmla="*/ 2230473 w 2332038"/>
                <a:gd name="connsiteY56" fmla="*/ 3938180 h 6456362"/>
                <a:gd name="connsiteX57" fmla="*/ 2212223 w 2332038"/>
                <a:gd name="connsiteY57" fmla="*/ 3950878 h 6456362"/>
                <a:gd name="connsiteX58" fmla="*/ 2192386 w 2332038"/>
                <a:gd name="connsiteY58" fmla="*/ 3961989 h 6456362"/>
                <a:gd name="connsiteX59" fmla="*/ 2170168 w 2332038"/>
                <a:gd name="connsiteY59" fmla="*/ 3971512 h 6456362"/>
                <a:gd name="connsiteX60" fmla="*/ 2147157 w 2332038"/>
                <a:gd name="connsiteY60" fmla="*/ 3979449 h 6456362"/>
                <a:gd name="connsiteX61" fmla="*/ 2133668 w 2332038"/>
                <a:gd name="connsiteY61" fmla="*/ 3982623 h 6456362"/>
                <a:gd name="connsiteX62" fmla="*/ 2120972 w 2332038"/>
                <a:gd name="connsiteY62" fmla="*/ 3985004 h 6456362"/>
                <a:gd name="connsiteX63" fmla="*/ 2107483 w 2332038"/>
                <a:gd name="connsiteY63" fmla="*/ 3986591 h 6456362"/>
                <a:gd name="connsiteX64" fmla="*/ 2094788 w 2332038"/>
                <a:gd name="connsiteY64" fmla="*/ 3988179 h 6456362"/>
                <a:gd name="connsiteX65" fmla="*/ 2081298 w 2332038"/>
                <a:gd name="connsiteY65" fmla="*/ 3988179 h 6456362"/>
                <a:gd name="connsiteX66" fmla="*/ 2067809 w 2332038"/>
                <a:gd name="connsiteY66" fmla="*/ 3988179 h 6456362"/>
                <a:gd name="connsiteX67" fmla="*/ 2055114 w 2332038"/>
                <a:gd name="connsiteY67" fmla="*/ 3986591 h 6456362"/>
                <a:gd name="connsiteX68" fmla="*/ 2041624 w 2332038"/>
                <a:gd name="connsiteY68" fmla="*/ 3985004 h 6456362"/>
                <a:gd name="connsiteX69" fmla="*/ 2029722 w 2332038"/>
                <a:gd name="connsiteY69" fmla="*/ 3982623 h 6456362"/>
                <a:gd name="connsiteX70" fmla="*/ 2016233 w 2332038"/>
                <a:gd name="connsiteY70" fmla="*/ 3980242 h 6456362"/>
                <a:gd name="connsiteX71" fmla="*/ 1992429 w 2332038"/>
                <a:gd name="connsiteY71" fmla="*/ 3972306 h 6456362"/>
                <a:gd name="connsiteX72" fmla="*/ 1969418 w 2332038"/>
                <a:gd name="connsiteY72" fmla="*/ 3961989 h 6456362"/>
                <a:gd name="connsiteX73" fmla="*/ 1946407 w 2332038"/>
                <a:gd name="connsiteY73" fmla="*/ 3949291 h 6456362"/>
                <a:gd name="connsiteX74" fmla="*/ 1924983 w 2332038"/>
                <a:gd name="connsiteY74" fmla="*/ 3935006 h 6456362"/>
                <a:gd name="connsiteX75" fmla="*/ 1906733 w 2332038"/>
                <a:gd name="connsiteY75" fmla="*/ 3917546 h 6456362"/>
                <a:gd name="connsiteX76" fmla="*/ 1889276 w 2332038"/>
                <a:gd name="connsiteY76" fmla="*/ 3900086 h 6456362"/>
                <a:gd name="connsiteX77" fmla="*/ 1880548 w 2332038"/>
                <a:gd name="connsiteY77" fmla="*/ 3888975 h 6456362"/>
                <a:gd name="connsiteX78" fmla="*/ 1872613 w 2332038"/>
                <a:gd name="connsiteY78" fmla="*/ 3879452 h 6456362"/>
                <a:gd name="connsiteX79" fmla="*/ 1866265 w 2332038"/>
                <a:gd name="connsiteY79" fmla="*/ 3868341 h 6456362"/>
                <a:gd name="connsiteX80" fmla="*/ 1859124 w 2332038"/>
                <a:gd name="connsiteY80" fmla="*/ 3857230 h 6456362"/>
                <a:gd name="connsiteX81" fmla="*/ 1853570 w 2332038"/>
                <a:gd name="connsiteY81" fmla="*/ 3845326 h 6456362"/>
                <a:gd name="connsiteX82" fmla="*/ 1848809 w 2332038"/>
                <a:gd name="connsiteY82" fmla="*/ 3833421 h 6456362"/>
                <a:gd name="connsiteX83" fmla="*/ 1843254 w 2332038"/>
                <a:gd name="connsiteY83" fmla="*/ 3820723 h 6456362"/>
                <a:gd name="connsiteX84" fmla="*/ 1838494 w 2332038"/>
                <a:gd name="connsiteY84" fmla="*/ 3808025 h 6456362"/>
                <a:gd name="connsiteX85" fmla="*/ 1835320 w 2332038"/>
                <a:gd name="connsiteY85" fmla="*/ 3794533 h 6456362"/>
                <a:gd name="connsiteX86" fmla="*/ 1832939 w 2332038"/>
                <a:gd name="connsiteY86" fmla="*/ 3781835 h 6456362"/>
                <a:gd name="connsiteX87" fmla="*/ 1609178 w 2332038"/>
                <a:gd name="connsiteY87" fmla="*/ 2545363 h 6456362"/>
                <a:gd name="connsiteX88" fmla="*/ 1582199 w 2332038"/>
                <a:gd name="connsiteY88" fmla="*/ 3331848 h 6456362"/>
                <a:gd name="connsiteX89" fmla="*/ 1581406 w 2332038"/>
                <a:gd name="connsiteY89" fmla="*/ 3387402 h 6456362"/>
                <a:gd name="connsiteX90" fmla="*/ 1581406 w 2332038"/>
                <a:gd name="connsiteY90" fmla="*/ 3440575 h 6456362"/>
                <a:gd name="connsiteX91" fmla="*/ 1583786 w 2332038"/>
                <a:gd name="connsiteY91" fmla="*/ 3496129 h 6456362"/>
                <a:gd name="connsiteX92" fmla="*/ 1586167 w 2332038"/>
                <a:gd name="connsiteY92" fmla="*/ 3549302 h 6456362"/>
                <a:gd name="connsiteX93" fmla="*/ 1749624 w 2332038"/>
                <a:gd name="connsiteY93" fmla="*/ 6119070 h 6456362"/>
                <a:gd name="connsiteX94" fmla="*/ 1750417 w 2332038"/>
                <a:gd name="connsiteY94" fmla="*/ 6136530 h 6456362"/>
                <a:gd name="connsiteX95" fmla="*/ 1750417 w 2332038"/>
                <a:gd name="connsiteY95" fmla="*/ 6153196 h 6456362"/>
                <a:gd name="connsiteX96" fmla="*/ 1749624 w 2332038"/>
                <a:gd name="connsiteY96" fmla="*/ 6169862 h 6456362"/>
                <a:gd name="connsiteX97" fmla="*/ 1747243 w 2332038"/>
                <a:gd name="connsiteY97" fmla="*/ 6185735 h 6456362"/>
                <a:gd name="connsiteX98" fmla="*/ 1744069 w 2332038"/>
                <a:gd name="connsiteY98" fmla="*/ 6202401 h 6456362"/>
                <a:gd name="connsiteX99" fmla="*/ 1740896 w 2332038"/>
                <a:gd name="connsiteY99" fmla="*/ 6218273 h 6456362"/>
                <a:gd name="connsiteX100" fmla="*/ 1736135 w 2332038"/>
                <a:gd name="connsiteY100" fmla="*/ 6234146 h 6456362"/>
                <a:gd name="connsiteX101" fmla="*/ 1730580 w 2332038"/>
                <a:gd name="connsiteY101" fmla="*/ 6248431 h 6456362"/>
                <a:gd name="connsiteX102" fmla="*/ 1725026 w 2332038"/>
                <a:gd name="connsiteY102" fmla="*/ 6264304 h 6456362"/>
                <a:gd name="connsiteX103" fmla="*/ 1718678 w 2332038"/>
                <a:gd name="connsiteY103" fmla="*/ 6278589 h 6456362"/>
                <a:gd name="connsiteX104" fmla="*/ 1710743 w 2332038"/>
                <a:gd name="connsiteY104" fmla="*/ 6292875 h 6456362"/>
                <a:gd name="connsiteX105" fmla="*/ 1703602 w 2332038"/>
                <a:gd name="connsiteY105" fmla="*/ 6305573 h 6456362"/>
                <a:gd name="connsiteX106" fmla="*/ 1694874 w 2332038"/>
                <a:gd name="connsiteY106" fmla="*/ 6319065 h 6456362"/>
                <a:gd name="connsiteX107" fmla="*/ 1686145 w 2332038"/>
                <a:gd name="connsiteY107" fmla="*/ 6332556 h 6456362"/>
                <a:gd name="connsiteX108" fmla="*/ 1675037 w 2332038"/>
                <a:gd name="connsiteY108" fmla="*/ 6344461 h 6456362"/>
                <a:gd name="connsiteX109" fmla="*/ 1664721 w 2332038"/>
                <a:gd name="connsiteY109" fmla="*/ 6356365 h 6456362"/>
                <a:gd name="connsiteX110" fmla="*/ 1653613 w 2332038"/>
                <a:gd name="connsiteY110" fmla="*/ 6367475 h 6456362"/>
                <a:gd name="connsiteX111" fmla="*/ 1641711 w 2332038"/>
                <a:gd name="connsiteY111" fmla="*/ 6378587 h 6456362"/>
                <a:gd name="connsiteX112" fmla="*/ 1629808 w 2332038"/>
                <a:gd name="connsiteY112" fmla="*/ 6388110 h 6456362"/>
                <a:gd name="connsiteX113" fmla="*/ 1617906 w 2332038"/>
                <a:gd name="connsiteY113" fmla="*/ 6398427 h 6456362"/>
                <a:gd name="connsiteX114" fmla="*/ 1604417 w 2332038"/>
                <a:gd name="connsiteY114" fmla="*/ 6407157 h 6456362"/>
                <a:gd name="connsiteX115" fmla="*/ 1590134 w 2332038"/>
                <a:gd name="connsiteY115" fmla="*/ 6414299 h 6456362"/>
                <a:gd name="connsiteX116" fmla="*/ 1577439 w 2332038"/>
                <a:gd name="connsiteY116" fmla="*/ 6422236 h 6456362"/>
                <a:gd name="connsiteX117" fmla="*/ 1561569 w 2332038"/>
                <a:gd name="connsiteY117" fmla="*/ 6428585 h 6456362"/>
                <a:gd name="connsiteX118" fmla="*/ 1547286 w 2332038"/>
                <a:gd name="connsiteY118" fmla="*/ 6435727 h 6456362"/>
                <a:gd name="connsiteX119" fmla="*/ 1532210 w 2332038"/>
                <a:gd name="connsiteY119" fmla="*/ 6441283 h 6456362"/>
                <a:gd name="connsiteX120" fmla="*/ 1516341 w 2332038"/>
                <a:gd name="connsiteY120" fmla="*/ 6445251 h 6456362"/>
                <a:gd name="connsiteX121" fmla="*/ 1500471 w 2332038"/>
                <a:gd name="connsiteY121" fmla="*/ 6450013 h 6456362"/>
                <a:gd name="connsiteX122" fmla="*/ 1484601 w 2332038"/>
                <a:gd name="connsiteY122" fmla="*/ 6451600 h 6456362"/>
                <a:gd name="connsiteX123" fmla="*/ 1468732 w 2332038"/>
                <a:gd name="connsiteY123" fmla="*/ 6453981 h 6456362"/>
                <a:gd name="connsiteX124" fmla="*/ 1450482 w 2332038"/>
                <a:gd name="connsiteY124" fmla="*/ 6455569 h 6456362"/>
                <a:gd name="connsiteX125" fmla="*/ 1434612 w 2332038"/>
                <a:gd name="connsiteY125" fmla="*/ 6456362 h 6456362"/>
                <a:gd name="connsiteX126" fmla="*/ 1418743 w 2332038"/>
                <a:gd name="connsiteY126" fmla="*/ 6456362 h 6456362"/>
                <a:gd name="connsiteX127" fmla="*/ 1403666 w 2332038"/>
                <a:gd name="connsiteY127" fmla="*/ 6455569 h 6456362"/>
                <a:gd name="connsiteX128" fmla="*/ 1389384 w 2332038"/>
                <a:gd name="connsiteY128" fmla="*/ 6453187 h 6456362"/>
                <a:gd name="connsiteX129" fmla="*/ 1375101 w 2332038"/>
                <a:gd name="connsiteY129" fmla="*/ 6450807 h 6456362"/>
                <a:gd name="connsiteX130" fmla="*/ 1360819 w 2332038"/>
                <a:gd name="connsiteY130" fmla="*/ 6447632 h 6456362"/>
                <a:gd name="connsiteX131" fmla="*/ 1346536 w 2332038"/>
                <a:gd name="connsiteY131" fmla="*/ 6444457 h 6456362"/>
                <a:gd name="connsiteX132" fmla="*/ 1332253 w 2332038"/>
                <a:gd name="connsiteY132" fmla="*/ 6439696 h 6456362"/>
                <a:gd name="connsiteX133" fmla="*/ 1318764 w 2332038"/>
                <a:gd name="connsiteY133" fmla="*/ 6434141 h 6456362"/>
                <a:gd name="connsiteX134" fmla="*/ 1292579 w 2332038"/>
                <a:gd name="connsiteY134" fmla="*/ 6423029 h 6456362"/>
                <a:gd name="connsiteX135" fmla="*/ 1267188 w 2332038"/>
                <a:gd name="connsiteY135" fmla="*/ 6408745 h 6456362"/>
                <a:gd name="connsiteX136" fmla="*/ 1244177 w 2332038"/>
                <a:gd name="connsiteY136" fmla="*/ 6392871 h 6456362"/>
                <a:gd name="connsiteX137" fmla="*/ 1221960 w 2332038"/>
                <a:gd name="connsiteY137" fmla="*/ 6375412 h 6456362"/>
                <a:gd name="connsiteX138" fmla="*/ 1201329 w 2332038"/>
                <a:gd name="connsiteY138" fmla="*/ 6355571 h 6456362"/>
                <a:gd name="connsiteX139" fmla="*/ 1183872 w 2332038"/>
                <a:gd name="connsiteY139" fmla="*/ 6333349 h 6456362"/>
                <a:gd name="connsiteX140" fmla="*/ 1167209 w 2332038"/>
                <a:gd name="connsiteY140" fmla="*/ 6309541 h 6456362"/>
                <a:gd name="connsiteX141" fmla="*/ 1152927 w 2332038"/>
                <a:gd name="connsiteY141" fmla="*/ 6284939 h 6456362"/>
                <a:gd name="connsiteX142" fmla="*/ 1146579 w 2332038"/>
                <a:gd name="connsiteY142" fmla="*/ 6271447 h 6456362"/>
                <a:gd name="connsiteX143" fmla="*/ 1141025 w 2332038"/>
                <a:gd name="connsiteY143" fmla="*/ 6258749 h 6456362"/>
                <a:gd name="connsiteX144" fmla="*/ 1135470 w 2332038"/>
                <a:gd name="connsiteY144" fmla="*/ 6244463 h 6456362"/>
                <a:gd name="connsiteX145" fmla="*/ 1131503 w 2332038"/>
                <a:gd name="connsiteY145" fmla="*/ 6230971 h 6456362"/>
                <a:gd name="connsiteX146" fmla="*/ 1126742 w 2332038"/>
                <a:gd name="connsiteY146" fmla="*/ 6216687 h 6456362"/>
                <a:gd name="connsiteX147" fmla="*/ 1123568 w 2332038"/>
                <a:gd name="connsiteY147" fmla="*/ 6202401 h 6456362"/>
                <a:gd name="connsiteX148" fmla="*/ 1121188 w 2332038"/>
                <a:gd name="connsiteY148" fmla="*/ 6187322 h 6456362"/>
                <a:gd name="connsiteX149" fmla="*/ 1118807 w 2332038"/>
                <a:gd name="connsiteY149" fmla="*/ 6171449 h 6456362"/>
                <a:gd name="connsiteX150" fmla="*/ 875209 w 2332038"/>
                <a:gd name="connsiteY150" fmla="*/ 3814374 h 6456362"/>
                <a:gd name="connsiteX151" fmla="*/ 631610 w 2332038"/>
                <a:gd name="connsiteY151" fmla="*/ 6171449 h 6456362"/>
                <a:gd name="connsiteX152" fmla="*/ 629230 w 2332038"/>
                <a:gd name="connsiteY152" fmla="*/ 6187322 h 6456362"/>
                <a:gd name="connsiteX153" fmla="*/ 626849 w 2332038"/>
                <a:gd name="connsiteY153" fmla="*/ 6202401 h 6456362"/>
                <a:gd name="connsiteX154" fmla="*/ 623676 w 2332038"/>
                <a:gd name="connsiteY154" fmla="*/ 6216687 h 6456362"/>
                <a:gd name="connsiteX155" fmla="*/ 618915 w 2332038"/>
                <a:gd name="connsiteY155" fmla="*/ 6230971 h 6456362"/>
                <a:gd name="connsiteX156" fmla="*/ 614947 w 2332038"/>
                <a:gd name="connsiteY156" fmla="*/ 6244463 h 6456362"/>
                <a:gd name="connsiteX157" fmla="*/ 609393 w 2332038"/>
                <a:gd name="connsiteY157" fmla="*/ 6258749 h 6456362"/>
                <a:gd name="connsiteX158" fmla="*/ 603839 w 2332038"/>
                <a:gd name="connsiteY158" fmla="*/ 6271447 h 6456362"/>
                <a:gd name="connsiteX159" fmla="*/ 597491 w 2332038"/>
                <a:gd name="connsiteY159" fmla="*/ 6284939 h 6456362"/>
                <a:gd name="connsiteX160" fmla="*/ 583208 w 2332038"/>
                <a:gd name="connsiteY160" fmla="*/ 6309541 h 6456362"/>
                <a:gd name="connsiteX161" fmla="*/ 566545 w 2332038"/>
                <a:gd name="connsiteY161" fmla="*/ 6333349 h 6456362"/>
                <a:gd name="connsiteX162" fmla="*/ 549088 w 2332038"/>
                <a:gd name="connsiteY162" fmla="*/ 6355571 h 6456362"/>
                <a:gd name="connsiteX163" fmla="*/ 528458 w 2332038"/>
                <a:gd name="connsiteY163" fmla="*/ 6375412 h 6456362"/>
                <a:gd name="connsiteX164" fmla="*/ 506241 w 2332038"/>
                <a:gd name="connsiteY164" fmla="*/ 6392871 h 6456362"/>
                <a:gd name="connsiteX165" fmla="*/ 483230 w 2332038"/>
                <a:gd name="connsiteY165" fmla="*/ 6408745 h 6456362"/>
                <a:gd name="connsiteX166" fmla="*/ 457838 w 2332038"/>
                <a:gd name="connsiteY166" fmla="*/ 6423029 h 6456362"/>
                <a:gd name="connsiteX167" fmla="*/ 431653 w 2332038"/>
                <a:gd name="connsiteY167" fmla="*/ 6434141 h 6456362"/>
                <a:gd name="connsiteX168" fmla="*/ 418164 w 2332038"/>
                <a:gd name="connsiteY168" fmla="*/ 6439696 h 6456362"/>
                <a:gd name="connsiteX169" fmla="*/ 403882 w 2332038"/>
                <a:gd name="connsiteY169" fmla="*/ 6444457 h 6456362"/>
                <a:gd name="connsiteX170" fmla="*/ 389599 w 2332038"/>
                <a:gd name="connsiteY170" fmla="*/ 6447632 h 6456362"/>
                <a:gd name="connsiteX171" fmla="*/ 375316 w 2332038"/>
                <a:gd name="connsiteY171" fmla="*/ 6450807 h 6456362"/>
                <a:gd name="connsiteX172" fmla="*/ 361034 w 2332038"/>
                <a:gd name="connsiteY172" fmla="*/ 6453187 h 6456362"/>
                <a:gd name="connsiteX173" fmla="*/ 346751 w 2332038"/>
                <a:gd name="connsiteY173" fmla="*/ 6455569 h 6456362"/>
                <a:gd name="connsiteX174" fmla="*/ 331675 w 2332038"/>
                <a:gd name="connsiteY174" fmla="*/ 6456362 h 6456362"/>
                <a:gd name="connsiteX175" fmla="*/ 315805 w 2332038"/>
                <a:gd name="connsiteY175" fmla="*/ 6456362 h 6456362"/>
                <a:gd name="connsiteX176" fmla="*/ 299935 w 2332038"/>
                <a:gd name="connsiteY176" fmla="*/ 6455569 h 6456362"/>
                <a:gd name="connsiteX177" fmla="*/ 281685 w 2332038"/>
                <a:gd name="connsiteY177" fmla="*/ 6453981 h 6456362"/>
                <a:gd name="connsiteX178" fmla="*/ 265816 w 2332038"/>
                <a:gd name="connsiteY178" fmla="*/ 6451600 h 6456362"/>
                <a:gd name="connsiteX179" fmla="*/ 249946 w 2332038"/>
                <a:gd name="connsiteY179" fmla="*/ 6450013 h 6456362"/>
                <a:gd name="connsiteX180" fmla="*/ 234076 w 2332038"/>
                <a:gd name="connsiteY180" fmla="*/ 6445251 h 6456362"/>
                <a:gd name="connsiteX181" fmla="*/ 218207 w 2332038"/>
                <a:gd name="connsiteY181" fmla="*/ 6441283 h 6456362"/>
                <a:gd name="connsiteX182" fmla="*/ 203131 w 2332038"/>
                <a:gd name="connsiteY182" fmla="*/ 6435727 h 6456362"/>
                <a:gd name="connsiteX183" fmla="*/ 188848 w 2332038"/>
                <a:gd name="connsiteY183" fmla="*/ 6428585 h 6456362"/>
                <a:gd name="connsiteX184" fmla="*/ 172978 w 2332038"/>
                <a:gd name="connsiteY184" fmla="*/ 6422236 h 6456362"/>
                <a:gd name="connsiteX185" fmla="*/ 160283 w 2332038"/>
                <a:gd name="connsiteY185" fmla="*/ 6414299 h 6456362"/>
                <a:gd name="connsiteX186" fmla="*/ 146000 w 2332038"/>
                <a:gd name="connsiteY186" fmla="*/ 6407157 h 6456362"/>
                <a:gd name="connsiteX187" fmla="*/ 132511 w 2332038"/>
                <a:gd name="connsiteY187" fmla="*/ 6398427 h 6456362"/>
                <a:gd name="connsiteX188" fmla="*/ 120609 w 2332038"/>
                <a:gd name="connsiteY188" fmla="*/ 6388110 h 6456362"/>
                <a:gd name="connsiteX189" fmla="*/ 108707 w 2332038"/>
                <a:gd name="connsiteY189" fmla="*/ 6378587 h 6456362"/>
                <a:gd name="connsiteX190" fmla="*/ 96011 w 2332038"/>
                <a:gd name="connsiteY190" fmla="*/ 6367475 h 6456362"/>
                <a:gd name="connsiteX191" fmla="*/ 85696 w 2332038"/>
                <a:gd name="connsiteY191" fmla="*/ 6356365 h 6456362"/>
                <a:gd name="connsiteX192" fmla="*/ 74587 w 2332038"/>
                <a:gd name="connsiteY192" fmla="*/ 6344461 h 6456362"/>
                <a:gd name="connsiteX193" fmla="*/ 64272 w 2332038"/>
                <a:gd name="connsiteY193" fmla="*/ 6332556 h 6456362"/>
                <a:gd name="connsiteX194" fmla="*/ 55543 w 2332038"/>
                <a:gd name="connsiteY194" fmla="*/ 6319065 h 6456362"/>
                <a:gd name="connsiteX195" fmla="*/ 46815 w 2332038"/>
                <a:gd name="connsiteY195" fmla="*/ 6305573 h 6456362"/>
                <a:gd name="connsiteX196" fmla="*/ 39674 w 2332038"/>
                <a:gd name="connsiteY196" fmla="*/ 6292875 h 6456362"/>
                <a:gd name="connsiteX197" fmla="*/ 31739 w 2332038"/>
                <a:gd name="connsiteY197" fmla="*/ 6278589 h 6456362"/>
                <a:gd name="connsiteX198" fmla="*/ 25391 w 2332038"/>
                <a:gd name="connsiteY198" fmla="*/ 6264304 h 6456362"/>
                <a:gd name="connsiteX199" fmla="*/ 19837 w 2332038"/>
                <a:gd name="connsiteY199" fmla="*/ 6248431 h 6456362"/>
                <a:gd name="connsiteX200" fmla="*/ 14282 w 2332038"/>
                <a:gd name="connsiteY200" fmla="*/ 6234146 h 6456362"/>
                <a:gd name="connsiteX201" fmla="*/ 9522 w 2332038"/>
                <a:gd name="connsiteY201" fmla="*/ 6218273 h 6456362"/>
                <a:gd name="connsiteX202" fmla="*/ 6348 w 2332038"/>
                <a:gd name="connsiteY202" fmla="*/ 6202401 h 6456362"/>
                <a:gd name="connsiteX203" fmla="*/ 3174 w 2332038"/>
                <a:gd name="connsiteY203" fmla="*/ 6185735 h 6456362"/>
                <a:gd name="connsiteX204" fmla="*/ 793 w 2332038"/>
                <a:gd name="connsiteY204" fmla="*/ 6169862 h 6456362"/>
                <a:gd name="connsiteX205" fmla="*/ 0 w 2332038"/>
                <a:gd name="connsiteY205" fmla="*/ 6153196 h 6456362"/>
                <a:gd name="connsiteX206" fmla="*/ 0 w 2332038"/>
                <a:gd name="connsiteY206" fmla="*/ 6136530 h 6456362"/>
                <a:gd name="connsiteX207" fmla="*/ 793 w 2332038"/>
                <a:gd name="connsiteY207" fmla="*/ 6119070 h 6456362"/>
                <a:gd name="connsiteX208" fmla="*/ 131717 w 2332038"/>
                <a:gd name="connsiteY208" fmla="*/ 4062780 h 6456362"/>
                <a:gd name="connsiteX209" fmla="*/ 132511 w 2332038"/>
                <a:gd name="connsiteY209" fmla="*/ 4062780 h 6456362"/>
                <a:gd name="connsiteX210" fmla="*/ 155522 w 2332038"/>
                <a:gd name="connsiteY210" fmla="*/ 4056431 h 6456362"/>
                <a:gd name="connsiteX211" fmla="*/ 178533 w 2332038"/>
                <a:gd name="connsiteY211" fmla="*/ 4047701 h 6456362"/>
                <a:gd name="connsiteX212" fmla="*/ 200750 w 2332038"/>
                <a:gd name="connsiteY212" fmla="*/ 4038177 h 6456362"/>
                <a:gd name="connsiteX213" fmla="*/ 222968 w 2332038"/>
                <a:gd name="connsiteY213" fmla="*/ 4028654 h 6456362"/>
                <a:gd name="connsiteX214" fmla="*/ 243598 w 2332038"/>
                <a:gd name="connsiteY214" fmla="*/ 4017543 h 6456362"/>
                <a:gd name="connsiteX215" fmla="*/ 264229 w 2332038"/>
                <a:gd name="connsiteY215" fmla="*/ 4005638 h 6456362"/>
                <a:gd name="connsiteX216" fmla="*/ 284066 w 2332038"/>
                <a:gd name="connsiteY216" fmla="*/ 3992147 h 6456362"/>
                <a:gd name="connsiteX217" fmla="*/ 303109 w 2332038"/>
                <a:gd name="connsiteY217" fmla="*/ 3979449 h 6456362"/>
                <a:gd name="connsiteX218" fmla="*/ 321360 w 2332038"/>
                <a:gd name="connsiteY218" fmla="*/ 3965163 h 6456362"/>
                <a:gd name="connsiteX219" fmla="*/ 338816 w 2332038"/>
                <a:gd name="connsiteY219" fmla="*/ 3949291 h 6456362"/>
                <a:gd name="connsiteX220" fmla="*/ 355479 w 2332038"/>
                <a:gd name="connsiteY220" fmla="*/ 3934212 h 6456362"/>
                <a:gd name="connsiteX221" fmla="*/ 372142 w 2332038"/>
                <a:gd name="connsiteY221" fmla="*/ 3917546 h 6456362"/>
                <a:gd name="connsiteX222" fmla="*/ 387219 w 2332038"/>
                <a:gd name="connsiteY222" fmla="*/ 3900086 h 6456362"/>
                <a:gd name="connsiteX223" fmla="*/ 401501 w 2332038"/>
                <a:gd name="connsiteY223" fmla="*/ 3882626 h 6456362"/>
                <a:gd name="connsiteX224" fmla="*/ 415784 w 2332038"/>
                <a:gd name="connsiteY224" fmla="*/ 3863579 h 6456362"/>
                <a:gd name="connsiteX225" fmla="*/ 428479 w 2332038"/>
                <a:gd name="connsiteY225" fmla="*/ 3845326 h 6456362"/>
                <a:gd name="connsiteX226" fmla="*/ 440382 w 2332038"/>
                <a:gd name="connsiteY226" fmla="*/ 3825485 h 6456362"/>
                <a:gd name="connsiteX227" fmla="*/ 451490 w 2332038"/>
                <a:gd name="connsiteY227" fmla="*/ 3804851 h 6456362"/>
                <a:gd name="connsiteX228" fmla="*/ 461806 w 2332038"/>
                <a:gd name="connsiteY228" fmla="*/ 3783423 h 6456362"/>
                <a:gd name="connsiteX229" fmla="*/ 471327 w 2332038"/>
                <a:gd name="connsiteY229" fmla="*/ 3762788 h 6456362"/>
                <a:gd name="connsiteX230" fmla="*/ 480056 w 2332038"/>
                <a:gd name="connsiteY230" fmla="*/ 3742154 h 6456362"/>
                <a:gd name="connsiteX231" fmla="*/ 486404 w 2332038"/>
                <a:gd name="connsiteY231" fmla="*/ 3719932 h 6456362"/>
                <a:gd name="connsiteX232" fmla="*/ 492751 w 2332038"/>
                <a:gd name="connsiteY232" fmla="*/ 3696917 h 6456362"/>
                <a:gd name="connsiteX233" fmla="*/ 498306 w 2332038"/>
                <a:gd name="connsiteY233" fmla="*/ 3674696 h 6456362"/>
                <a:gd name="connsiteX234" fmla="*/ 503067 w 2332038"/>
                <a:gd name="connsiteY234" fmla="*/ 3651680 h 6456362"/>
                <a:gd name="connsiteX235" fmla="*/ 506241 w 2332038"/>
                <a:gd name="connsiteY235" fmla="*/ 3628665 h 6456362"/>
                <a:gd name="connsiteX236" fmla="*/ 508621 w 2332038"/>
                <a:gd name="connsiteY236" fmla="*/ 3604856 h 6456362"/>
                <a:gd name="connsiteX237" fmla="*/ 509414 w 2332038"/>
                <a:gd name="connsiteY237" fmla="*/ 3581841 h 6456362"/>
                <a:gd name="connsiteX238" fmla="*/ 509414 w 2332038"/>
                <a:gd name="connsiteY238" fmla="*/ 3557239 h 6456362"/>
                <a:gd name="connsiteX239" fmla="*/ 508621 w 2332038"/>
                <a:gd name="connsiteY239" fmla="*/ 3533430 h 6456362"/>
                <a:gd name="connsiteX240" fmla="*/ 506241 w 2332038"/>
                <a:gd name="connsiteY240" fmla="*/ 3508827 h 6456362"/>
                <a:gd name="connsiteX241" fmla="*/ 503067 w 2332038"/>
                <a:gd name="connsiteY241" fmla="*/ 3485018 h 6456362"/>
                <a:gd name="connsiteX242" fmla="*/ 183294 w 2332038"/>
                <a:gd name="connsiteY242" fmla="*/ 1501742 h 6456362"/>
                <a:gd name="connsiteX243" fmla="*/ 176946 w 2332038"/>
                <a:gd name="connsiteY243" fmla="*/ 1466029 h 6456362"/>
                <a:gd name="connsiteX244" fmla="*/ 167424 w 2332038"/>
                <a:gd name="connsiteY244" fmla="*/ 1429522 h 6456362"/>
                <a:gd name="connsiteX245" fmla="*/ 157902 w 2332038"/>
                <a:gd name="connsiteY245" fmla="*/ 1393015 h 6456362"/>
                <a:gd name="connsiteX246" fmla="*/ 146794 w 2332038"/>
                <a:gd name="connsiteY246" fmla="*/ 1358095 h 6456362"/>
                <a:gd name="connsiteX247" fmla="*/ 163457 w 2332038"/>
                <a:gd name="connsiteY247" fmla="*/ 1354127 h 6456362"/>
                <a:gd name="connsiteX248" fmla="*/ 180120 w 2332038"/>
                <a:gd name="connsiteY248" fmla="*/ 1348572 h 6456362"/>
                <a:gd name="connsiteX249" fmla="*/ 874663 w 2332038"/>
                <a:gd name="connsiteY249" fmla="*/ 0 h 6456362"/>
                <a:gd name="connsiteX250" fmla="*/ 1439863 w 2332038"/>
                <a:gd name="connsiteY250" fmla="*/ 565200 h 6456362"/>
                <a:gd name="connsiteX251" fmla="*/ 874663 w 2332038"/>
                <a:gd name="connsiteY251" fmla="*/ 1130400 h 6456362"/>
                <a:gd name="connsiteX252" fmla="*/ 309463 w 2332038"/>
                <a:gd name="connsiteY252" fmla="*/ 565200 h 6456362"/>
                <a:gd name="connsiteX253" fmla="*/ 874663 w 2332038"/>
                <a:gd name="connsiteY253" fmla="*/ 0 h 64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2332038" h="6456362">
                  <a:moveTo>
                    <a:pt x="461806" y="1287462"/>
                  </a:moveTo>
                  <a:lnTo>
                    <a:pt x="677632" y="2108074"/>
                  </a:lnTo>
                  <a:lnTo>
                    <a:pt x="794274" y="1538249"/>
                  </a:lnTo>
                  <a:lnTo>
                    <a:pt x="680013" y="1424760"/>
                  </a:lnTo>
                  <a:lnTo>
                    <a:pt x="808556" y="1296986"/>
                  </a:lnTo>
                  <a:lnTo>
                    <a:pt x="875209" y="1296986"/>
                  </a:lnTo>
                  <a:lnTo>
                    <a:pt x="941861" y="1296986"/>
                  </a:lnTo>
                  <a:lnTo>
                    <a:pt x="1069611" y="1424760"/>
                  </a:lnTo>
                  <a:lnTo>
                    <a:pt x="956144" y="1538249"/>
                  </a:lnTo>
                  <a:lnTo>
                    <a:pt x="1072785" y="2108074"/>
                  </a:lnTo>
                  <a:lnTo>
                    <a:pt x="1287818" y="1287462"/>
                  </a:lnTo>
                  <a:lnTo>
                    <a:pt x="1570297" y="1348572"/>
                  </a:lnTo>
                  <a:lnTo>
                    <a:pt x="1592515" y="1354127"/>
                  </a:lnTo>
                  <a:lnTo>
                    <a:pt x="1614732" y="1358889"/>
                  </a:lnTo>
                  <a:lnTo>
                    <a:pt x="1635363" y="1366825"/>
                  </a:lnTo>
                  <a:lnTo>
                    <a:pt x="1657580" y="1373174"/>
                  </a:lnTo>
                  <a:lnTo>
                    <a:pt x="1677417" y="1382698"/>
                  </a:lnTo>
                  <a:lnTo>
                    <a:pt x="1698048" y="1391428"/>
                  </a:lnTo>
                  <a:lnTo>
                    <a:pt x="1717885" y="1400951"/>
                  </a:lnTo>
                  <a:lnTo>
                    <a:pt x="1736135" y="1412062"/>
                  </a:lnTo>
                  <a:lnTo>
                    <a:pt x="1755178" y="1423173"/>
                  </a:lnTo>
                  <a:lnTo>
                    <a:pt x="1773428" y="1435077"/>
                  </a:lnTo>
                  <a:lnTo>
                    <a:pt x="1792472" y="1446981"/>
                  </a:lnTo>
                  <a:lnTo>
                    <a:pt x="1809135" y="1460473"/>
                  </a:lnTo>
                  <a:lnTo>
                    <a:pt x="1826591" y="1473171"/>
                  </a:lnTo>
                  <a:lnTo>
                    <a:pt x="1843254" y="1487457"/>
                  </a:lnTo>
                  <a:lnTo>
                    <a:pt x="1858331" y="1503329"/>
                  </a:lnTo>
                  <a:lnTo>
                    <a:pt x="1873407" y="1518408"/>
                  </a:lnTo>
                  <a:lnTo>
                    <a:pt x="1887689" y="1535074"/>
                  </a:lnTo>
                  <a:lnTo>
                    <a:pt x="1901972" y="1551740"/>
                  </a:lnTo>
                  <a:lnTo>
                    <a:pt x="1916255" y="1567613"/>
                  </a:lnTo>
                  <a:lnTo>
                    <a:pt x="1928950" y="1585866"/>
                  </a:lnTo>
                  <a:lnTo>
                    <a:pt x="1940853" y="1604120"/>
                  </a:lnTo>
                  <a:lnTo>
                    <a:pt x="1952755" y="1623167"/>
                  </a:lnTo>
                  <a:lnTo>
                    <a:pt x="1963863" y="1641420"/>
                  </a:lnTo>
                  <a:lnTo>
                    <a:pt x="1973385" y="1661261"/>
                  </a:lnTo>
                  <a:lnTo>
                    <a:pt x="1983700" y="1681102"/>
                  </a:lnTo>
                  <a:lnTo>
                    <a:pt x="1990842" y="1700942"/>
                  </a:lnTo>
                  <a:lnTo>
                    <a:pt x="2000364" y="1721577"/>
                  </a:lnTo>
                  <a:lnTo>
                    <a:pt x="2006711" y="1743005"/>
                  </a:lnTo>
                  <a:lnTo>
                    <a:pt x="2013059" y="1764433"/>
                  </a:lnTo>
                  <a:lnTo>
                    <a:pt x="2018614" y="1785861"/>
                  </a:lnTo>
                  <a:lnTo>
                    <a:pt x="2024168" y="1807289"/>
                  </a:lnTo>
                  <a:lnTo>
                    <a:pt x="2027342" y="1830304"/>
                  </a:lnTo>
                  <a:lnTo>
                    <a:pt x="2329658" y="3696123"/>
                  </a:lnTo>
                  <a:lnTo>
                    <a:pt x="2332038" y="3719932"/>
                  </a:lnTo>
                  <a:lnTo>
                    <a:pt x="2332038" y="3742948"/>
                  </a:lnTo>
                  <a:lnTo>
                    <a:pt x="2330451" y="3765963"/>
                  </a:lnTo>
                  <a:lnTo>
                    <a:pt x="2326484" y="3788978"/>
                  </a:lnTo>
                  <a:lnTo>
                    <a:pt x="2320929" y="3811200"/>
                  </a:lnTo>
                  <a:lnTo>
                    <a:pt x="2312995" y="3831834"/>
                  </a:lnTo>
                  <a:lnTo>
                    <a:pt x="2304266" y="3853262"/>
                  </a:lnTo>
                  <a:lnTo>
                    <a:pt x="2292364" y="3872309"/>
                  </a:lnTo>
                  <a:lnTo>
                    <a:pt x="2278875" y="3890562"/>
                  </a:lnTo>
                  <a:lnTo>
                    <a:pt x="2264592" y="3908022"/>
                  </a:lnTo>
                  <a:lnTo>
                    <a:pt x="2247929" y="3923101"/>
                  </a:lnTo>
                  <a:lnTo>
                    <a:pt x="2230473" y="3938180"/>
                  </a:lnTo>
                  <a:lnTo>
                    <a:pt x="2212223" y="3950878"/>
                  </a:lnTo>
                  <a:lnTo>
                    <a:pt x="2192386" y="3961989"/>
                  </a:lnTo>
                  <a:lnTo>
                    <a:pt x="2170168" y="3971512"/>
                  </a:lnTo>
                  <a:lnTo>
                    <a:pt x="2147157" y="3979449"/>
                  </a:lnTo>
                  <a:lnTo>
                    <a:pt x="2133668" y="3982623"/>
                  </a:lnTo>
                  <a:lnTo>
                    <a:pt x="2120972" y="3985004"/>
                  </a:lnTo>
                  <a:lnTo>
                    <a:pt x="2107483" y="3986591"/>
                  </a:lnTo>
                  <a:lnTo>
                    <a:pt x="2094788" y="3988179"/>
                  </a:lnTo>
                  <a:lnTo>
                    <a:pt x="2081298" y="3988179"/>
                  </a:lnTo>
                  <a:lnTo>
                    <a:pt x="2067809" y="3988179"/>
                  </a:lnTo>
                  <a:lnTo>
                    <a:pt x="2055114" y="3986591"/>
                  </a:lnTo>
                  <a:lnTo>
                    <a:pt x="2041624" y="3985004"/>
                  </a:lnTo>
                  <a:lnTo>
                    <a:pt x="2029722" y="3982623"/>
                  </a:lnTo>
                  <a:lnTo>
                    <a:pt x="2016233" y="3980242"/>
                  </a:lnTo>
                  <a:lnTo>
                    <a:pt x="1992429" y="3972306"/>
                  </a:lnTo>
                  <a:lnTo>
                    <a:pt x="1969418" y="3961989"/>
                  </a:lnTo>
                  <a:lnTo>
                    <a:pt x="1946407" y="3949291"/>
                  </a:lnTo>
                  <a:lnTo>
                    <a:pt x="1924983" y="3935006"/>
                  </a:lnTo>
                  <a:lnTo>
                    <a:pt x="1906733" y="3917546"/>
                  </a:lnTo>
                  <a:lnTo>
                    <a:pt x="1889276" y="3900086"/>
                  </a:lnTo>
                  <a:lnTo>
                    <a:pt x="1880548" y="3888975"/>
                  </a:lnTo>
                  <a:lnTo>
                    <a:pt x="1872613" y="3879452"/>
                  </a:lnTo>
                  <a:lnTo>
                    <a:pt x="1866265" y="3868341"/>
                  </a:lnTo>
                  <a:lnTo>
                    <a:pt x="1859124" y="3857230"/>
                  </a:lnTo>
                  <a:lnTo>
                    <a:pt x="1853570" y="3845326"/>
                  </a:lnTo>
                  <a:lnTo>
                    <a:pt x="1848809" y="3833421"/>
                  </a:lnTo>
                  <a:lnTo>
                    <a:pt x="1843254" y="3820723"/>
                  </a:lnTo>
                  <a:lnTo>
                    <a:pt x="1838494" y="3808025"/>
                  </a:lnTo>
                  <a:lnTo>
                    <a:pt x="1835320" y="3794533"/>
                  </a:lnTo>
                  <a:lnTo>
                    <a:pt x="1832939" y="3781835"/>
                  </a:lnTo>
                  <a:lnTo>
                    <a:pt x="1609178" y="2545363"/>
                  </a:lnTo>
                  <a:lnTo>
                    <a:pt x="1582199" y="3331848"/>
                  </a:lnTo>
                  <a:lnTo>
                    <a:pt x="1581406" y="3387402"/>
                  </a:lnTo>
                  <a:lnTo>
                    <a:pt x="1581406" y="3440575"/>
                  </a:lnTo>
                  <a:lnTo>
                    <a:pt x="1583786" y="3496129"/>
                  </a:lnTo>
                  <a:lnTo>
                    <a:pt x="1586167" y="3549302"/>
                  </a:lnTo>
                  <a:lnTo>
                    <a:pt x="1749624" y="6119070"/>
                  </a:lnTo>
                  <a:lnTo>
                    <a:pt x="1750417" y="6136530"/>
                  </a:lnTo>
                  <a:lnTo>
                    <a:pt x="1750417" y="6153196"/>
                  </a:lnTo>
                  <a:lnTo>
                    <a:pt x="1749624" y="6169862"/>
                  </a:lnTo>
                  <a:lnTo>
                    <a:pt x="1747243" y="6185735"/>
                  </a:lnTo>
                  <a:lnTo>
                    <a:pt x="1744069" y="6202401"/>
                  </a:lnTo>
                  <a:lnTo>
                    <a:pt x="1740896" y="6218273"/>
                  </a:lnTo>
                  <a:lnTo>
                    <a:pt x="1736135" y="6234146"/>
                  </a:lnTo>
                  <a:lnTo>
                    <a:pt x="1730580" y="6248431"/>
                  </a:lnTo>
                  <a:lnTo>
                    <a:pt x="1725026" y="6264304"/>
                  </a:lnTo>
                  <a:lnTo>
                    <a:pt x="1718678" y="6278589"/>
                  </a:lnTo>
                  <a:lnTo>
                    <a:pt x="1710743" y="6292875"/>
                  </a:lnTo>
                  <a:lnTo>
                    <a:pt x="1703602" y="6305573"/>
                  </a:lnTo>
                  <a:lnTo>
                    <a:pt x="1694874" y="6319065"/>
                  </a:lnTo>
                  <a:lnTo>
                    <a:pt x="1686145" y="6332556"/>
                  </a:lnTo>
                  <a:lnTo>
                    <a:pt x="1675037" y="6344461"/>
                  </a:lnTo>
                  <a:lnTo>
                    <a:pt x="1664721" y="6356365"/>
                  </a:lnTo>
                  <a:lnTo>
                    <a:pt x="1653613" y="6367475"/>
                  </a:lnTo>
                  <a:lnTo>
                    <a:pt x="1641711" y="6378587"/>
                  </a:lnTo>
                  <a:lnTo>
                    <a:pt x="1629808" y="6388110"/>
                  </a:lnTo>
                  <a:lnTo>
                    <a:pt x="1617906" y="6398427"/>
                  </a:lnTo>
                  <a:lnTo>
                    <a:pt x="1604417" y="6407157"/>
                  </a:lnTo>
                  <a:lnTo>
                    <a:pt x="1590134" y="6414299"/>
                  </a:lnTo>
                  <a:lnTo>
                    <a:pt x="1577439" y="6422236"/>
                  </a:lnTo>
                  <a:lnTo>
                    <a:pt x="1561569" y="6428585"/>
                  </a:lnTo>
                  <a:lnTo>
                    <a:pt x="1547286" y="6435727"/>
                  </a:lnTo>
                  <a:lnTo>
                    <a:pt x="1532210" y="6441283"/>
                  </a:lnTo>
                  <a:lnTo>
                    <a:pt x="1516341" y="6445251"/>
                  </a:lnTo>
                  <a:lnTo>
                    <a:pt x="1500471" y="6450013"/>
                  </a:lnTo>
                  <a:lnTo>
                    <a:pt x="1484601" y="6451600"/>
                  </a:lnTo>
                  <a:lnTo>
                    <a:pt x="1468732" y="6453981"/>
                  </a:lnTo>
                  <a:lnTo>
                    <a:pt x="1450482" y="6455569"/>
                  </a:lnTo>
                  <a:lnTo>
                    <a:pt x="1434612" y="6456362"/>
                  </a:lnTo>
                  <a:lnTo>
                    <a:pt x="1418743" y="6456362"/>
                  </a:lnTo>
                  <a:lnTo>
                    <a:pt x="1403666" y="6455569"/>
                  </a:lnTo>
                  <a:lnTo>
                    <a:pt x="1389384" y="6453187"/>
                  </a:lnTo>
                  <a:lnTo>
                    <a:pt x="1375101" y="6450807"/>
                  </a:lnTo>
                  <a:lnTo>
                    <a:pt x="1360819" y="6447632"/>
                  </a:lnTo>
                  <a:lnTo>
                    <a:pt x="1346536" y="6444457"/>
                  </a:lnTo>
                  <a:lnTo>
                    <a:pt x="1332253" y="6439696"/>
                  </a:lnTo>
                  <a:lnTo>
                    <a:pt x="1318764" y="6434141"/>
                  </a:lnTo>
                  <a:lnTo>
                    <a:pt x="1292579" y="6423029"/>
                  </a:lnTo>
                  <a:lnTo>
                    <a:pt x="1267188" y="6408745"/>
                  </a:lnTo>
                  <a:lnTo>
                    <a:pt x="1244177" y="6392871"/>
                  </a:lnTo>
                  <a:lnTo>
                    <a:pt x="1221960" y="6375412"/>
                  </a:lnTo>
                  <a:lnTo>
                    <a:pt x="1201329" y="6355571"/>
                  </a:lnTo>
                  <a:lnTo>
                    <a:pt x="1183872" y="6333349"/>
                  </a:lnTo>
                  <a:lnTo>
                    <a:pt x="1167209" y="6309541"/>
                  </a:lnTo>
                  <a:lnTo>
                    <a:pt x="1152927" y="6284939"/>
                  </a:lnTo>
                  <a:lnTo>
                    <a:pt x="1146579" y="6271447"/>
                  </a:lnTo>
                  <a:lnTo>
                    <a:pt x="1141025" y="6258749"/>
                  </a:lnTo>
                  <a:lnTo>
                    <a:pt x="1135470" y="6244463"/>
                  </a:lnTo>
                  <a:lnTo>
                    <a:pt x="1131503" y="6230971"/>
                  </a:lnTo>
                  <a:lnTo>
                    <a:pt x="1126742" y="6216687"/>
                  </a:lnTo>
                  <a:lnTo>
                    <a:pt x="1123568" y="6202401"/>
                  </a:lnTo>
                  <a:lnTo>
                    <a:pt x="1121188" y="6187322"/>
                  </a:lnTo>
                  <a:lnTo>
                    <a:pt x="1118807" y="6171449"/>
                  </a:lnTo>
                  <a:lnTo>
                    <a:pt x="875209" y="3814374"/>
                  </a:lnTo>
                  <a:lnTo>
                    <a:pt x="631610" y="6171449"/>
                  </a:lnTo>
                  <a:lnTo>
                    <a:pt x="629230" y="6187322"/>
                  </a:lnTo>
                  <a:lnTo>
                    <a:pt x="626849" y="6202401"/>
                  </a:lnTo>
                  <a:lnTo>
                    <a:pt x="623676" y="6216687"/>
                  </a:lnTo>
                  <a:lnTo>
                    <a:pt x="618915" y="6230971"/>
                  </a:lnTo>
                  <a:lnTo>
                    <a:pt x="614947" y="6244463"/>
                  </a:lnTo>
                  <a:lnTo>
                    <a:pt x="609393" y="6258749"/>
                  </a:lnTo>
                  <a:lnTo>
                    <a:pt x="603839" y="6271447"/>
                  </a:lnTo>
                  <a:lnTo>
                    <a:pt x="597491" y="6284939"/>
                  </a:lnTo>
                  <a:lnTo>
                    <a:pt x="583208" y="6309541"/>
                  </a:lnTo>
                  <a:lnTo>
                    <a:pt x="566545" y="6333349"/>
                  </a:lnTo>
                  <a:lnTo>
                    <a:pt x="549088" y="6355571"/>
                  </a:lnTo>
                  <a:lnTo>
                    <a:pt x="528458" y="6375412"/>
                  </a:lnTo>
                  <a:lnTo>
                    <a:pt x="506241" y="6392871"/>
                  </a:lnTo>
                  <a:lnTo>
                    <a:pt x="483230" y="6408745"/>
                  </a:lnTo>
                  <a:lnTo>
                    <a:pt x="457838" y="6423029"/>
                  </a:lnTo>
                  <a:lnTo>
                    <a:pt x="431653" y="6434141"/>
                  </a:lnTo>
                  <a:lnTo>
                    <a:pt x="418164" y="6439696"/>
                  </a:lnTo>
                  <a:lnTo>
                    <a:pt x="403882" y="6444457"/>
                  </a:lnTo>
                  <a:lnTo>
                    <a:pt x="389599" y="6447632"/>
                  </a:lnTo>
                  <a:lnTo>
                    <a:pt x="375316" y="6450807"/>
                  </a:lnTo>
                  <a:lnTo>
                    <a:pt x="361034" y="6453187"/>
                  </a:lnTo>
                  <a:lnTo>
                    <a:pt x="346751" y="6455569"/>
                  </a:lnTo>
                  <a:lnTo>
                    <a:pt x="331675" y="6456362"/>
                  </a:lnTo>
                  <a:lnTo>
                    <a:pt x="315805" y="6456362"/>
                  </a:lnTo>
                  <a:lnTo>
                    <a:pt x="299935" y="6455569"/>
                  </a:lnTo>
                  <a:lnTo>
                    <a:pt x="281685" y="6453981"/>
                  </a:lnTo>
                  <a:lnTo>
                    <a:pt x="265816" y="6451600"/>
                  </a:lnTo>
                  <a:lnTo>
                    <a:pt x="249946" y="6450013"/>
                  </a:lnTo>
                  <a:lnTo>
                    <a:pt x="234076" y="6445251"/>
                  </a:lnTo>
                  <a:lnTo>
                    <a:pt x="218207" y="6441283"/>
                  </a:lnTo>
                  <a:lnTo>
                    <a:pt x="203131" y="6435727"/>
                  </a:lnTo>
                  <a:lnTo>
                    <a:pt x="188848" y="6428585"/>
                  </a:lnTo>
                  <a:lnTo>
                    <a:pt x="172978" y="6422236"/>
                  </a:lnTo>
                  <a:lnTo>
                    <a:pt x="160283" y="6414299"/>
                  </a:lnTo>
                  <a:lnTo>
                    <a:pt x="146000" y="6407157"/>
                  </a:lnTo>
                  <a:lnTo>
                    <a:pt x="132511" y="6398427"/>
                  </a:lnTo>
                  <a:lnTo>
                    <a:pt x="120609" y="6388110"/>
                  </a:lnTo>
                  <a:lnTo>
                    <a:pt x="108707" y="6378587"/>
                  </a:lnTo>
                  <a:lnTo>
                    <a:pt x="96011" y="6367475"/>
                  </a:lnTo>
                  <a:lnTo>
                    <a:pt x="85696" y="6356365"/>
                  </a:lnTo>
                  <a:lnTo>
                    <a:pt x="74587" y="6344461"/>
                  </a:lnTo>
                  <a:lnTo>
                    <a:pt x="64272" y="6332556"/>
                  </a:lnTo>
                  <a:lnTo>
                    <a:pt x="55543" y="6319065"/>
                  </a:lnTo>
                  <a:lnTo>
                    <a:pt x="46815" y="6305573"/>
                  </a:lnTo>
                  <a:lnTo>
                    <a:pt x="39674" y="6292875"/>
                  </a:lnTo>
                  <a:lnTo>
                    <a:pt x="31739" y="6278589"/>
                  </a:lnTo>
                  <a:lnTo>
                    <a:pt x="25391" y="6264304"/>
                  </a:lnTo>
                  <a:lnTo>
                    <a:pt x="19837" y="6248431"/>
                  </a:lnTo>
                  <a:lnTo>
                    <a:pt x="14282" y="6234146"/>
                  </a:lnTo>
                  <a:lnTo>
                    <a:pt x="9522" y="6218273"/>
                  </a:lnTo>
                  <a:lnTo>
                    <a:pt x="6348" y="6202401"/>
                  </a:lnTo>
                  <a:lnTo>
                    <a:pt x="3174" y="6185735"/>
                  </a:lnTo>
                  <a:lnTo>
                    <a:pt x="793" y="6169862"/>
                  </a:lnTo>
                  <a:lnTo>
                    <a:pt x="0" y="6153196"/>
                  </a:lnTo>
                  <a:lnTo>
                    <a:pt x="0" y="6136530"/>
                  </a:lnTo>
                  <a:lnTo>
                    <a:pt x="793" y="6119070"/>
                  </a:lnTo>
                  <a:lnTo>
                    <a:pt x="131717" y="4062780"/>
                  </a:lnTo>
                  <a:lnTo>
                    <a:pt x="132511" y="4062780"/>
                  </a:lnTo>
                  <a:lnTo>
                    <a:pt x="155522" y="4056431"/>
                  </a:lnTo>
                  <a:lnTo>
                    <a:pt x="178533" y="4047701"/>
                  </a:lnTo>
                  <a:lnTo>
                    <a:pt x="200750" y="4038177"/>
                  </a:lnTo>
                  <a:lnTo>
                    <a:pt x="222968" y="4028654"/>
                  </a:lnTo>
                  <a:lnTo>
                    <a:pt x="243598" y="4017543"/>
                  </a:lnTo>
                  <a:lnTo>
                    <a:pt x="264229" y="4005638"/>
                  </a:lnTo>
                  <a:lnTo>
                    <a:pt x="284066" y="3992147"/>
                  </a:lnTo>
                  <a:lnTo>
                    <a:pt x="303109" y="3979449"/>
                  </a:lnTo>
                  <a:lnTo>
                    <a:pt x="321360" y="3965163"/>
                  </a:lnTo>
                  <a:lnTo>
                    <a:pt x="338816" y="3949291"/>
                  </a:lnTo>
                  <a:lnTo>
                    <a:pt x="355479" y="3934212"/>
                  </a:lnTo>
                  <a:lnTo>
                    <a:pt x="372142" y="3917546"/>
                  </a:lnTo>
                  <a:lnTo>
                    <a:pt x="387219" y="3900086"/>
                  </a:lnTo>
                  <a:lnTo>
                    <a:pt x="401501" y="3882626"/>
                  </a:lnTo>
                  <a:lnTo>
                    <a:pt x="415784" y="3863579"/>
                  </a:lnTo>
                  <a:lnTo>
                    <a:pt x="428479" y="3845326"/>
                  </a:lnTo>
                  <a:lnTo>
                    <a:pt x="440382" y="3825485"/>
                  </a:lnTo>
                  <a:lnTo>
                    <a:pt x="451490" y="3804851"/>
                  </a:lnTo>
                  <a:lnTo>
                    <a:pt x="461806" y="3783423"/>
                  </a:lnTo>
                  <a:lnTo>
                    <a:pt x="471327" y="3762788"/>
                  </a:lnTo>
                  <a:lnTo>
                    <a:pt x="480056" y="3742154"/>
                  </a:lnTo>
                  <a:lnTo>
                    <a:pt x="486404" y="3719932"/>
                  </a:lnTo>
                  <a:lnTo>
                    <a:pt x="492751" y="3696917"/>
                  </a:lnTo>
                  <a:lnTo>
                    <a:pt x="498306" y="3674696"/>
                  </a:lnTo>
                  <a:lnTo>
                    <a:pt x="503067" y="3651680"/>
                  </a:lnTo>
                  <a:lnTo>
                    <a:pt x="506241" y="3628665"/>
                  </a:lnTo>
                  <a:lnTo>
                    <a:pt x="508621" y="3604856"/>
                  </a:lnTo>
                  <a:lnTo>
                    <a:pt x="509414" y="3581841"/>
                  </a:lnTo>
                  <a:lnTo>
                    <a:pt x="509414" y="3557239"/>
                  </a:lnTo>
                  <a:lnTo>
                    <a:pt x="508621" y="3533430"/>
                  </a:lnTo>
                  <a:lnTo>
                    <a:pt x="506241" y="3508827"/>
                  </a:lnTo>
                  <a:lnTo>
                    <a:pt x="503067" y="3485018"/>
                  </a:lnTo>
                  <a:lnTo>
                    <a:pt x="183294" y="1501742"/>
                  </a:lnTo>
                  <a:lnTo>
                    <a:pt x="176946" y="1466029"/>
                  </a:lnTo>
                  <a:lnTo>
                    <a:pt x="167424" y="1429522"/>
                  </a:lnTo>
                  <a:lnTo>
                    <a:pt x="157902" y="1393015"/>
                  </a:lnTo>
                  <a:lnTo>
                    <a:pt x="146794" y="1358095"/>
                  </a:lnTo>
                  <a:lnTo>
                    <a:pt x="163457" y="1354127"/>
                  </a:lnTo>
                  <a:lnTo>
                    <a:pt x="180120" y="1348572"/>
                  </a:lnTo>
                  <a:close/>
                  <a:moveTo>
                    <a:pt x="874663" y="0"/>
                  </a:moveTo>
                  <a:cubicBezTo>
                    <a:pt x="1186814" y="0"/>
                    <a:pt x="1439863" y="253049"/>
                    <a:pt x="1439863" y="565200"/>
                  </a:cubicBezTo>
                  <a:cubicBezTo>
                    <a:pt x="1439863" y="877351"/>
                    <a:pt x="1186814" y="1130400"/>
                    <a:pt x="874663" y="1130400"/>
                  </a:cubicBezTo>
                  <a:cubicBezTo>
                    <a:pt x="562512" y="1130400"/>
                    <a:pt x="309463" y="877351"/>
                    <a:pt x="309463" y="565200"/>
                  </a:cubicBezTo>
                  <a:cubicBezTo>
                    <a:pt x="309463" y="253049"/>
                    <a:pt x="562512" y="0"/>
                    <a:pt x="874663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5" name="任意多边形 10"/>
            <p:cNvSpPr/>
            <p:nvPr/>
          </p:nvSpPr>
          <p:spPr>
            <a:xfrm>
              <a:off x="9482513" y="2727325"/>
              <a:ext cx="3095625" cy="6858001"/>
            </a:xfrm>
            <a:custGeom>
              <a:avLst/>
              <a:gdLst>
                <a:gd name="connsiteX0" fmla="*/ 1108301 w 3095625"/>
                <a:gd name="connsiteY0" fmla="*/ 1366838 h 6858001"/>
                <a:gd name="connsiteX1" fmla="*/ 1336783 w 3095625"/>
                <a:gd name="connsiteY1" fmla="*/ 2238376 h 6858001"/>
                <a:gd name="connsiteX2" fmla="*/ 1461338 w 3095625"/>
                <a:gd name="connsiteY2" fmla="*/ 1632745 h 6858001"/>
                <a:gd name="connsiteX3" fmla="*/ 1339957 w 3095625"/>
                <a:gd name="connsiteY3" fmla="*/ 1512095 h 6858001"/>
                <a:gd name="connsiteX4" fmla="*/ 1476412 w 3095625"/>
                <a:gd name="connsiteY4" fmla="*/ 1375569 h 6858001"/>
                <a:gd name="connsiteX5" fmla="*/ 1547813 w 3095625"/>
                <a:gd name="connsiteY5" fmla="*/ 1375569 h 6858001"/>
                <a:gd name="connsiteX6" fmla="*/ 1619214 w 3095625"/>
                <a:gd name="connsiteY6" fmla="*/ 1375569 h 6858001"/>
                <a:gd name="connsiteX7" fmla="*/ 1754082 w 3095625"/>
                <a:gd name="connsiteY7" fmla="*/ 1512095 h 6858001"/>
                <a:gd name="connsiteX8" fmla="*/ 1634287 w 3095625"/>
                <a:gd name="connsiteY8" fmla="*/ 1632745 h 6858001"/>
                <a:gd name="connsiteX9" fmla="*/ 1757255 w 3095625"/>
                <a:gd name="connsiteY9" fmla="*/ 2238376 h 6858001"/>
                <a:gd name="connsiteX10" fmla="*/ 1985738 w 3095625"/>
                <a:gd name="connsiteY10" fmla="*/ 1366838 h 6858001"/>
                <a:gd name="connsiteX11" fmla="*/ 2285622 w 3095625"/>
                <a:gd name="connsiteY11" fmla="*/ 1430338 h 6858001"/>
                <a:gd name="connsiteX12" fmla="*/ 2310215 w 3095625"/>
                <a:gd name="connsiteY12" fmla="*/ 1435894 h 6858001"/>
                <a:gd name="connsiteX13" fmla="*/ 2333222 w 3095625"/>
                <a:gd name="connsiteY13" fmla="*/ 1442244 h 6858001"/>
                <a:gd name="connsiteX14" fmla="*/ 2354643 w 3095625"/>
                <a:gd name="connsiteY14" fmla="*/ 1450182 h 6858001"/>
                <a:gd name="connsiteX15" fmla="*/ 2378443 w 3095625"/>
                <a:gd name="connsiteY15" fmla="*/ 1458120 h 6858001"/>
                <a:gd name="connsiteX16" fmla="*/ 2399863 w 3095625"/>
                <a:gd name="connsiteY16" fmla="*/ 1466851 h 6858001"/>
                <a:gd name="connsiteX17" fmla="*/ 2421283 w 3095625"/>
                <a:gd name="connsiteY17" fmla="*/ 1476376 h 6858001"/>
                <a:gd name="connsiteX18" fmla="*/ 2441910 w 3095625"/>
                <a:gd name="connsiteY18" fmla="*/ 1486695 h 6858001"/>
                <a:gd name="connsiteX19" fmla="*/ 2462537 w 3095625"/>
                <a:gd name="connsiteY19" fmla="*/ 1497807 h 6858001"/>
                <a:gd name="connsiteX20" fmla="*/ 2482371 w 3095625"/>
                <a:gd name="connsiteY20" fmla="*/ 1509713 h 6858001"/>
                <a:gd name="connsiteX21" fmla="*/ 2502204 w 3095625"/>
                <a:gd name="connsiteY21" fmla="*/ 1522413 h 6858001"/>
                <a:gd name="connsiteX22" fmla="*/ 2521245 w 3095625"/>
                <a:gd name="connsiteY22" fmla="*/ 1535907 h 6858001"/>
                <a:gd name="connsiteX23" fmla="*/ 2539492 w 3095625"/>
                <a:gd name="connsiteY23" fmla="*/ 1549401 h 6858001"/>
                <a:gd name="connsiteX24" fmla="*/ 2558532 w 3095625"/>
                <a:gd name="connsiteY24" fmla="*/ 1564482 h 6858001"/>
                <a:gd name="connsiteX25" fmla="*/ 2575985 w 3095625"/>
                <a:gd name="connsiteY25" fmla="*/ 1578770 h 6858001"/>
                <a:gd name="connsiteX26" fmla="*/ 2592646 w 3095625"/>
                <a:gd name="connsiteY26" fmla="*/ 1595438 h 6858001"/>
                <a:gd name="connsiteX27" fmla="*/ 2608512 w 3095625"/>
                <a:gd name="connsiteY27" fmla="*/ 1612107 h 6858001"/>
                <a:gd name="connsiteX28" fmla="*/ 2624379 w 3095625"/>
                <a:gd name="connsiteY28" fmla="*/ 1627982 h 6858001"/>
                <a:gd name="connsiteX29" fmla="*/ 2638659 w 3095625"/>
                <a:gd name="connsiteY29" fmla="*/ 1645445 h 6858001"/>
                <a:gd name="connsiteX30" fmla="*/ 2652940 w 3095625"/>
                <a:gd name="connsiteY30" fmla="*/ 1664495 h 6858001"/>
                <a:gd name="connsiteX31" fmla="*/ 2667220 w 3095625"/>
                <a:gd name="connsiteY31" fmla="*/ 1683545 h 6858001"/>
                <a:gd name="connsiteX32" fmla="*/ 2679913 w 3095625"/>
                <a:gd name="connsiteY32" fmla="*/ 1701801 h 6858001"/>
                <a:gd name="connsiteX33" fmla="*/ 2691813 w 3095625"/>
                <a:gd name="connsiteY33" fmla="*/ 1721645 h 6858001"/>
                <a:gd name="connsiteX34" fmla="*/ 2702920 w 3095625"/>
                <a:gd name="connsiteY34" fmla="*/ 1742282 h 6858001"/>
                <a:gd name="connsiteX35" fmla="*/ 2714027 w 3095625"/>
                <a:gd name="connsiteY35" fmla="*/ 1763713 h 6858001"/>
                <a:gd name="connsiteX36" fmla="*/ 2724341 w 3095625"/>
                <a:gd name="connsiteY36" fmla="*/ 1784351 h 6858001"/>
                <a:gd name="connsiteX37" fmla="*/ 2733861 w 3095625"/>
                <a:gd name="connsiteY37" fmla="*/ 1804988 h 6858001"/>
                <a:gd name="connsiteX38" fmla="*/ 2741794 w 3095625"/>
                <a:gd name="connsiteY38" fmla="*/ 1827213 h 6858001"/>
                <a:gd name="connsiteX39" fmla="*/ 2748934 w 3095625"/>
                <a:gd name="connsiteY39" fmla="*/ 1850232 h 6858001"/>
                <a:gd name="connsiteX40" fmla="*/ 2756868 w 3095625"/>
                <a:gd name="connsiteY40" fmla="*/ 1872457 h 6858001"/>
                <a:gd name="connsiteX41" fmla="*/ 2762421 w 3095625"/>
                <a:gd name="connsiteY41" fmla="*/ 1895476 h 6858001"/>
                <a:gd name="connsiteX42" fmla="*/ 2767974 w 3095625"/>
                <a:gd name="connsiteY42" fmla="*/ 1919288 h 6858001"/>
                <a:gd name="connsiteX43" fmla="*/ 2772734 w 3095625"/>
                <a:gd name="connsiteY43" fmla="*/ 1942307 h 6858001"/>
                <a:gd name="connsiteX44" fmla="*/ 3091658 w 3095625"/>
                <a:gd name="connsiteY44" fmla="*/ 3925888 h 6858001"/>
                <a:gd name="connsiteX45" fmla="*/ 3095625 w 3095625"/>
                <a:gd name="connsiteY45" fmla="*/ 3950495 h 6858001"/>
                <a:gd name="connsiteX46" fmla="*/ 3095625 w 3095625"/>
                <a:gd name="connsiteY46" fmla="*/ 3975101 h 6858001"/>
                <a:gd name="connsiteX47" fmla="*/ 3093245 w 3095625"/>
                <a:gd name="connsiteY47" fmla="*/ 4000501 h 6858001"/>
                <a:gd name="connsiteX48" fmla="*/ 3090072 w 3095625"/>
                <a:gd name="connsiteY48" fmla="*/ 4023520 h 6858001"/>
                <a:gd name="connsiteX49" fmla="*/ 3082932 w 3095625"/>
                <a:gd name="connsiteY49" fmla="*/ 4047332 h 6858001"/>
                <a:gd name="connsiteX50" fmla="*/ 3075792 w 3095625"/>
                <a:gd name="connsiteY50" fmla="*/ 4069557 h 6858001"/>
                <a:gd name="connsiteX51" fmla="*/ 3064685 w 3095625"/>
                <a:gd name="connsiteY51" fmla="*/ 4091782 h 6858001"/>
                <a:gd name="connsiteX52" fmla="*/ 3053578 w 3095625"/>
                <a:gd name="connsiteY52" fmla="*/ 4112420 h 6858001"/>
                <a:gd name="connsiteX53" fmla="*/ 3039298 w 3095625"/>
                <a:gd name="connsiteY53" fmla="*/ 4132263 h 6858001"/>
                <a:gd name="connsiteX54" fmla="*/ 3024224 w 3095625"/>
                <a:gd name="connsiteY54" fmla="*/ 4149726 h 6858001"/>
                <a:gd name="connsiteX55" fmla="*/ 3005977 w 3095625"/>
                <a:gd name="connsiteY55" fmla="*/ 4167188 h 6858001"/>
                <a:gd name="connsiteX56" fmla="*/ 2987730 w 3095625"/>
                <a:gd name="connsiteY56" fmla="*/ 4183063 h 6858001"/>
                <a:gd name="connsiteX57" fmla="*/ 2967897 w 3095625"/>
                <a:gd name="connsiteY57" fmla="*/ 4195763 h 6858001"/>
                <a:gd name="connsiteX58" fmla="*/ 2945683 w 3095625"/>
                <a:gd name="connsiteY58" fmla="*/ 4207670 h 6858001"/>
                <a:gd name="connsiteX59" fmla="*/ 2922676 w 3095625"/>
                <a:gd name="connsiteY59" fmla="*/ 4217988 h 6858001"/>
                <a:gd name="connsiteX60" fmla="*/ 2899669 w 3095625"/>
                <a:gd name="connsiteY60" fmla="*/ 4225926 h 6858001"/>
                <a:gd name="connsiteX61" fmla="*/ 2885389 w 3095625"/>
                <a:gd name="connsiteY61" fmla="*/ 4229101 h 6858001"/>
                <a:gd name="connsiteX62" fmla="*/ 2871109 w 3095625"/>
                <a:gd name="connsiteY62" fmla="*/ 4232276 h 6858001"/>
                <a:gd name="connsiteX63" fmla="*/ 2856829 w 3095625"/>
                <a:gd name="connsiteY63" fmla="*/ 4234657 h 6858001"/>
                <a:gd name="connsiteX64" fmla="*/ 2842549 w 3095625"/>
                <a:gd name="connsiteY64" fmla="*/ 4235451 h 6858001"/>
                <a:gd name="connsiteX65" fmla="*/ 2828268 w 3095625"/>
                <a:gd name="connsiteY65" fmla="*/ 4235451 h 6858001"/>
                <a:gd name="connsiteX66" fmla="*/ 2813988 w 3095625"/>
                <a:gd name="connsiteY66" fmla="*/ 4235451 h 6858001"/>
                <a:gd name="connsiteX67" fmla="*/ 2801295 w 3095625"/>
                <a:gd name="connsiteY67" fmla="*/ 4234657 h 6858001"/>
                <a:gd name="connsiteX68" fmla="*/ 2787015 w 3095625"/>
                <a:gd name="connsiteY68" fmla="*/ 4232276 h 6858001"/>
                <a:gd name="connsiteX69" fmla="*/ 2773528 w 3095625"/>
                <a:gd name="connsiteY69" fmla="*/ 4229895 h 6858001"/>
                <a:gd name="connsiteX70" fmla="*/ 2760041 w 3095625"/>
                <a:gd name="connsiteY70" fmla="*/ 4226720 h 6858001"/>
                <a:gd name="connsiteX71" fmla="*/ 2747347 w 3095625"/>
                <a:gd name="connsiteY71" fmla="*/ 4223545 h 6858001"/>
                <a:gd name="connsiteX72" fmla="*/ 2733861 w 3095625"/>
                <a:gd name="connsiteY72" fmla="*/ 4218782 h 6858001"/>
                <a:gd name="connsiteX73" fmla="*/ 2721960 w 3095625"/>
                <a:gd name="connsiteY73" fmla="*/ 4213226 h 6858001"/>
                <a:gd name="connsiteX74" fmla="*/ 2710060 w 3095625"/>
                <a:gd name="connsiteY74" fmla="*/ 4207670 h 6858001"/>
                <a:gd name="connsiteX75" fmla="*/ 2697367 w 3095625"/>
                <a:gd name="connsiteY75" fmla="*/ 4201320 h 6858001"/>
                <a:gd name="connsiteX76" fmla="*/ 2685467 w 3095625"/>
                <a:gd name="connsiteY76" fmla="*/ 4194970 h 6858001"/>
                <a:gd name="connsiteX77" fmla="*/ 2674360 w 3095625"/>
                <a:gd name="connsiteY77" fmla="*/ 4187032 h 6858001"/>
                <a:gd name="connsiteX78" fmla="*/ 2663253 w 3095625"/>
                <a:gd name="connsiteY78" fmla="*/ 4179095 h 6858001"/>
                <a:gd name="connsiteX79" fmla="*/ 2652940 w 3095625"/>
                <a:gd name="connsiteY79" fmla="*/ 4170363 h 6858001"/>
                <a:gd name="connsiteX80" fmla="*/ 2642626 w 3095625"/>
                <a:gd name="connsiteY80" fmla="*/ 4160838 h 6858001"/>
                <a:gd name="connsiteX81" fmla="*/ 2633106 w 3095625"/>
                <a:gd name="connsiteY81" fmla="*/ 4152107 h 6858001"/>
                <a:gd name="connsiteX82" fmla="*/ 2624379 w 3095625"/>
                <a:gd name="connsiteY82" fmla="*/ 4140995 h 6858001"/>
                <a:gd name="connsiteX83" fmla="*/ 2615653 w 3095625"/>
                <a:gd name="connsiteY83" fmla="*/ 4130676 h 6858001"/>
                <a:gd name="connsiteX84" fmla="*/ 2607719 w 3095625"/>
                <a:gd name="connsiteY84" fmla="*/ 4120357 h 6858001"/>
                <a:gd name="connsiteX85" fmla="*/ 2599786 w 3095625"/>
                <a:gd name="connsiteY85" fmla="*/ 4107657 h 6858001"/>
                <a:gd name="connsiteX86" fmla="*/ 2593439 w 3095625"/>
                <a:gd name="connsiteY86" fmla="*/ 4095751 h 6858001"/>
                <a:gd name="connsiteX87" fmla="*/ 2587092 w 3095625"/>
                <a:gd name="connsiteY87" fmla="*/ 4083845 h 6858001"/>
                <a:gd name="connsiteX88" fmla="*/ 2581539 w 3095625"/>
                <a:gd name="connsiteY88" fmla="*/ 4070351 h 6858001"/>
                <a:gd name="connsiteX89" fmla="*/ 2575985 w 3095625"/>
                <a:gd name="connsiteY89" fmla="*/ 4057651 h 6858001"/>
                <a:gd name="connsiteX90" fmla="*/ 2571225 w 3095625"/>
                <a:gd name="connsiteY90" fmla="*/ 4044157 h 6858001"/>
                <a:gd name="connsiteX91" fmla="*/ 2568052 w 3095625"/>
                <a:gd name="connsiteY91" fmla="*/ 4029870 h 6858001"/>
                <a:gd name="connsiteX92" fmla="*/ 2564879 w 3095625"/>
                <a:gd name="connsiteY92" fmla="*/ 4015582 h 6858001"/>
                <a:gd name="connsiteX93" fmla="*/ 2326082 w 3095625"/>
                <a:gd name="connsiteY93" fmla="*/ 2702720 h 6858001"/>
                <a:gd name="connsiteX94" fmla="*/ 2299109 w 3095625"/>
                <a:gd name="connsiteY94" fmla="*/ 3538538 h 6858001"/>
                <a:gd name="connsiteX95" fmla="*/ 2298315 w 3095625"/>
                <a:gd name="connsiteY95" fmla="*/ 3597276 h 6858001"/>
                <a:gd name="connsiteX96" fmla="*/ 2298315 w 3095625"/>
                <a:gd name="connsiteY96" fmla="*/ 3654426 h 6858001"/>
                <a:gd name="connsiteX97" fmla="*/ 2299902 w 3095625"/>
                <a:gd name="connsiteY97" fmla="*/ 3712370 h 6858001"/>
                <a:gd name="connsiteX98" fmla="*/ 2303075 w 3095625"/>
                <a:gd name="connsiteY98" fmla="*/ 3769520 h 6858001"/>
                <a:gd name="connsiteX99" fmla="*/ 2476817 w 3095625"/>
                <a:gd name="connsiteY99" fmla="*/ 6500019 h 6858001"/>
                <a:gd name="connsiteX100" fmla="*/ 2476817 w 3095625"/>
                <a:gd name="connsiteY100" fmla="*/ 6518276 h 6858001"/>
                <a:gd name="connsiteX101" fmla="*/ 2476817 w 3095625"/>
                <a:gd name="connsiteY101" fmla="*/ 6535739 h 6858001"/>
                <a:gd name="connsiteX102" fmla="*/ 2476024 w 3095625"/>
                <a:gd name="connsiteY102" fmla="*/ 6553995 h 6858001"/>
                <a:gd name="connsiteX103" fmla="*/ 2473644 w 3095625"/>
                <a:gd name="connsiteY103" fmla="*/ 6571457 h 6858001"/>
                <a:gd name="connsiteX104" fmla="*/ 2471264 w 3095625"/>
                <a:gd name="connsiteY104" fmla="*/ 6588919 h 6858001"/>
                <a:gd name="connsiteX105" fmla="*/ 2467297 w 3095625"/>
                <a:gd name="connsiteY105" fmla="*/ 6605589 h 6858001"/>
                <a:gd name="connsiteX106" fmla="*/ 2462537 w 3095625"/>
                <a:gd name="connsiteY106" fmla="*/ 6621463 h 6858001"/>
                <a:gd name="connsiteX107" fmla="*/ 2456984 w 3095625"/>
                <a:gd name="connsiteY107" fmla="*/ 6638132 h 6858001"/>
                <a:gd name="connsiteX108" fmla="*/ 2450637 w 3095625"/>
                <a:gd name="connsiteY108" fmla="*/ 6654007 h 6858001"/>
                <a:gd name="connsiteX109" fmla="*/ 2444290 w 3095625"/>
                <a:gd name="connsiteY109" fmla="*/ 6669089 h 6858001"/>
                <a:gd name="connsiteX110" fmla="*/ 2436357 w 3095625"/>
                <a:gd name="connsiteY110" fmla="*/ 6684169 h 6858001"/>
                <a:gd name="connsiteX111" fmla="*/ 2427630 w 3095625"/>
                <a:gd name="connsiteY111" fmla="*/ 6698457 h 6858001"/>
                <a:gd name="connsiteX112" fmla="*/ 2417317 w 3095625"/>
                <a:gd name="connsiteY112" fmla="*/ 6712745 h 6858001"/>
                <a:gd name="connsiteX113" fmla="*/ 2407797 w 3095625"/>
                <a:gd name="connsiteY113" fmla="*/ 6726239 h 6858001"/>
                <a:gd name="connsiteX114" fmla="*/ 2397483 w 3095625"/>
                <a:gd name="connsiteY114" fmla="*/ 6739732 h 6858001"/>
                <a:gd name="connsiteX115" fmla="*/ 2387170 w 3095625"/>
                <a:gd name="connsiteY115" fmla="*/ 6751639 h 6858001"/>
                <a:gd name="connsiteX116" fmla="*/ 2374476 w 3095625"/>
                <a:gd name="connsiteY116" fmla="*/ 6763545 h 6858001"/>
                <a:gd name="connsiteX117" fmla="*/ 2362576 w 3095625"/>
                <a:gd name="connsiteY117" fmla="*/ 6774657 h 6858001"/>
                <a:gd name="connsiteX118" fmla="*/ 2349883 w 3095625"/>
                <a:gd name="connsiteY118" fmla="*/ 6785769 h 6858001"/>
                <a:gd name="connsiteX119" fmla="*/ 2336396 w 3095625"/>
                <a:gd name="connsiteY119" fmla="*/ 6795295 h 6858001"/>
                <a:gd name="connsiteX120" fmla="*/ 2322116 w 3095625"/>
                <a:gd name="connsiteY120" fmla="*/ 6805613 h 6858001"/>
                <a:gd name="connsiteX121" fmla="*/ 2307835 w 3095625"/>
                <a:gd name="connsiteY121" fmla="*/ 6814345 h 6858001"/>
                <a:gd name="connsiteX122" fmla="*/ 2292762 w 3095625"/>
                <a:gd name="connsiteY122" fmla="*/ 6821489 h 6858001"/>
                <a:gd name="connsiteX123" fmla="*/ 2276895 w 3095625"/>
                <a:gd name="connsiteY123" fmla="*/ 6829426 h 6858001"/>
                <a:gd name="connsiteX124" fmla="*/ 2261821 w 3095625"/>
                <a:gd name="connsiteY124" fmla="*/ 6835776 h 6858001"/>
                <a:gd name="connsiteX125" fmla="*/ 2245161 w 3095625"/>
                <a:gd name="connsiteY125" fmla="*/ 6841332 h 6858001"/>
                <a:gd name="connsiteX126" fmla="*/ 2228501 w 3095625"/>
                <a:gd name="connsiteY126" fmla="*/ 6846095 h 6858001"/>
                <a:gd name="connsiteX127" fmla="*/ 2212634 w 3095625"/>
                <a:gd name="connsiteY127" fmla="*/ 6850063 h 6858001"/>
                <a:gd name="connsiteX128" fmla="*/ 2194387 w 3095625"/>
                <a:gd name="connsiteY128" fmla="*/ 6853239 h 6858001"/>
                <a:gd name="connsiteX129" fmla="*/ 2176934 w 3095625"/>
                <a:gd name="connsiteY129" fmla="*/ 6855619 h 6858001"/>
                <a:gd name="connsiteX130" fmla="*/ 2159480 w 3095625"/>
                <a:gd name="connsiteY130" fmla="*/ 6857207 h 6858001"/>
                <a:gd name="connsiteX131" fmla="*/ 2141233 w 3095625"/>
                <a:gd name="connsiteY131" fmla="*/ 6858001 h 6858001"/>
                <a:gd name="connsiteX132" fmla="*/ 2125366 w 3095625"/>
                <a:gd name="connsiteY132" fmla="*/ 6858001 h 6858001"/>
                <a:gd name="connsiteX133" fmla="*/ 2108706 w 3095625"/>
                <a:gd name="connsiteY133" fmla="*/ 6857207 h 6858001"/>
                <a:gd name="connsiteX134" fmla="*/ 2093633 w 3095625"/>
                <a:gd name="connsiteY134" fmla="*/ 6854826 h 6858001"/>
                <a:gd name="connsiteX135" fmla="*/ 2078559 w 3095625"/>
                <a:gd name="connsiteY135" fmla="*/ 6851651 h 6858001"/>
                <a:gd name="connsiteX136" fmla="*/ 2062692 w 3095625"/>
                <a:gd name="connsiteY136" fmla="*/ 6849269 h 6858001"/>
                <a:gd name="connsiteX137" fmla="*/ 2047619 w 3095625"/>
                <a:gd name="connsiteY137" fmla="*/ 6844507 h 6858001"/>
                <a:gd name="connsiteX138" fmla="*/ 2033339 w 3095625"/>
                <a:gd name="connsiteY138" fmla="*/ 6840539 h 6858001"/>
                <a:gd name="connsiteX139" fmla="*/ 2019059 w 3095625"/>
                <a:gd name="connsiteY139" fmla="*/ 6834982 h 6858001"/>
                <a:gd name="connsiteX140" fmla="*/ 2004778 w 3095625"/>
                <a:gd name="connsiteY140" fmla="*/ 6829426 h 6858001"/>
                <a:gd name="connsiteX141" fmla="*/ 1991292 w 3095625"/>
                <a:gd name="connsiteY141" fmla="*/ 6823076 h 6858001"/>
                <a:gd name="connsiteX142" fmla="*/ 1977011 w 3095625"/>
                <a:gd name="connsiteY142" fmla="*/ 6815139 h 6858001"/>
                <a:gd name="connsiteX143" fmla="*/ 1964318 w 3095625"/>
                <a:gd name="connsiteY143" fmla="*/ 6807201 h 6858001"/>
                <a:gd name="connsiteX144" fmla="*/ 1951624 w 3095625"/>
                <a:gd name="connsiteY144" fmla="*/ 6800057 h 6858001"/>
                <a:gd name="connsiteX145" fmla="*/ 1939724 w 3095625"/>
                <a:gd name="connsiteY145" fmla="*/ 6791326 h 6858001"/>
                <a:gd name="connsiteX146" fmla="*/ 1927824 w 3095625"/>
                <a:gd name="connsiteY146" fmla="*/ 6781007 h 6858001"/>
                <a:gd name="connsiteX147" fmla="*/ 1915924 w 3095625"/>
                <a:gd name="connsiteY147" fmla="*/ 6771482 h 6858001"/>
                <a:gd name="connsiteX148" fmla="*/ 1904817 w 3095625"/>
                <a:gd name="connsiteY148" fmla="*/ 6761163 h 6858001"/>
                <a:gd name="connsiteX149" fmla="*/ 1894504 w 3095625"/>
                <a:gd name="connsiteY149" fmla="*/ 6750051 h 6858001"/>
                <a:gd name="connsiteX150" fmla="*/ 1884984 w 3095625"/>
                <a:gd name="connsiteY150" fmla="*/ 6738145 h 6858001"/>
                <a:gd name="connsiteX151" fmla="*/ 1875463 w 3095625"/>
                <a:gd name="connsiteY151" fmla="*/ 6727032 h 6858001"/>
                <a:gd name="connsiteX152" fmla="*/ 1865943 w 3095625"/>
                <a:gd name="connsiteY152" fmla="*/ 6715126 h 6858001"/>
                <a:gd name="connsiteX153" fmla="*/ 1857217 w 3095625"/>
                <a:gd name="connsiteY153" fmla="*/ 6701632 h 6858001"/>
                <a:gd name="connsiteX154" fmla="*/ 1850076 w 3095625"/>
                <a:gd name="connsiteY154" fmla="*/ 6688932 h 6858001"/>
                <a:gd name="connsiteX155" fmla="*/ 1842143 w 3095625"/>
                <a:gd name="connsiteY155" fmla="*/ 6675439 h 6858001"/>
                <a:gd name="connsiteX156" fmla="*/ 1835796 w 3095625"/>
                <a:gd name="connsiteY156" fmla="*/ 6661151 h 6858001"/>
                <a:gd name="connsiteX157" fmla="*/ 1830243 w 3095625"/>
                <a:gd name="connsiteY157" fmla="*/ 6648451 h 6858001"/>
                <a:gd name="connsiteX158" fmla="*/ 1824689 w 3095625"/>
                <a:gd name="connsiteY158" fmla="*/ 6632576 h 6858001"/>
                <a:gd name="connsiteX159" fmla="*/ 1819136 w 3095625"/>
                <a:gd name="connsiteY159" fmla="*/ 6618289 h 6858001"/>
                <a:gd name="connsiteX160" fmla="*/ 1814376 w 3095625"/>
                <a:gd name="connsiteY160" fmla="*/ 6603207 h 6858001"/>
                <a:gd name="connsiteX161" fmla="*/ 1811203 w 3095625"/>
                <a:gd name="connsiteY161" fmla="*/ 6587332 h 6858001"/>
                <a:gd name="connsiteX162" fmla="*/ 1808823 w 3095625"/>
                <a:gd name="connsiteY162" fmla="*/ 6572251 h 6858001"/>
                <a:gd name="connsiteX163" fmla="*/ 1807236 w 3095625"/>
                <a:gd name="connsiteY163" fmla="*/ 6555582 h 6858001"/>
                <a:gd name="connsiteX164" fmla="*/ 1547813 w 3095625"/>
                <a:gd name="connsiteY164" fmla="*/ 4050507 h 6858001"/>
                <a:gd name="connsiteX165" fmla="*/ 1288389 w 3095625"/>
                <a:gd name="connsiteY165" fmla="*/ 6555582 h 6858001"/>
                <a:gd name="connsiteX166" fmla="*/ 1286803 w 3095625"/>
                <a:gd name="connsiteY166" fmla="*/ 6572251 h 6858001"/>
                <a:gd name="connsiteX167" fmla="*/ 1282836 w 3095625"/>
                <a:gd name="connsiteY167" fmla="*/ 6587332 h 6858001"/>
                <a:gd name="connsiteX168" fmla="*/ 1279663 w 3095625"/>
                <a:gd name="connsiteY168" fmla="*/ 6603207 h 6858001"/>
                <a:gd name="connsiteX169" fmla="*/ 1275696 w 3095625"/>
                <a:gd name="connsiteY169" fmla="*/ 6618289 h 6858001"/>
                <a:gd name="connsiteX170" fmla="*/ 1270936 w 3095625"/>
                <a:gd name="connsiteY170" fmla="*/ 6632576 h 6858001"/>
                <a:gd name="connsiteX171" fmla="*/ 1265383 w 3095625"/>
                <a:gd name="connsiteY171" fmla="*/ 6648451 h 6858001"/>
                <a:gd name="connsiteX172" fmla="*/ 1259829 w 3095625"/>
                <a:gd name="connsiteY172" fmla="*/ 6661151 h 6858001"/>
                <a:gd name="connsiteX173" fmla="*/ 1252689 w 3095625"/>
                <a:gd name="connsiteY173" fmla="*/ 6675439 h 6858001"/>
                <a:gd name="connsiteX174" fmla="*/ 1245549 w 3095625"/>
                <a:gd name="connsiteY174" fmla="*/ 6688932 h 6858001"/>
                <a:gd name="connsiteX175" fmla="*/ 1238409 w 3095625"/>
                <a:gd name="connsiteY175" fmla="*/ 6701632 h 6858001"/>
                <a:gd name="connsiteX176" fmla="*/ 1229682 w 3095625"/>
                <a:gd name="connsiteY176" fmla="*/ 6715126 h 6858001"/>
                <a:gd name="connsiteX177" fmla="*/ 1220162 w 3095625"/>
                <a:gd name="connsiteY177" fmla="*/ 6727032 h 6858001"/>
                <a:gd name="connsiteX178" fmla="*/ 1210642 w 3095625"/>
                <a:gd name="connsiteY178" fmla="*/ 6738145 h 6858001"/>
                <a:gd name="connsiteX179" fmla="*/ 1201122 w 3095625"/>
                <a:gd name="connsiteY179" fmla="*/ 6750051 h 6858001"/>
                <a:gd name="connsiteX180" fmla="*/ 1190015 w 3095625"/>
                <a:gd name="connsiteY180" fmla="*/ 6761163 h 6858001"/>
                <a:gd name="connsiteX181" fmla="*/ 1178908 w 3095625"/>
                <a:gd name="connsiteY181" fmla="*/ 6771482 h 6858001"/>
                <a:gd name="connsiteX182" fmla="*/ 1167801 w 3095625"/>
                <a:gd name="connsiteY182" fmla="*/ 6781007 h 6858001"/>
                <a:gd name="connsiteX183" fmla="*/ 1155901 w 3095625"/>
                <a:gd name="connsiteY183" fmla="*/ 6791326 h 6858001"/>
                <a:gd name="connsiteX184" fmla="*/ 1144001 w 3095625"/>
                <a:gd name="connsiteY184" fmla="*/ 6800057 h 6858001"/>
                <a:gd name="connsiteX185" fmla="*/ 1130514 w 3095625"/>
                <a:gd name="connsiteY185" fmla="*/ 6807201 h 6858001"/>
                <a:gd name="connsiteX186" fmla="*/ 1117027 w 3095625"/>
                <a:gd name="connsiteY186" fmla="*/ 6815139 h 6858001"/>
                <a:gd name="connsiteX187" fmla="*/ 1104334 w 3095625"/>
                <a:gd name="connsiteY187" fmla="*/ 6823076 h 6858001"/>
                <a:gd name="connsiteX188" fmla="*/ 1090847 w 3095625"/>
                <a:gd name="connsiteY188" fmla="*/ 6829426 h 6858001"/>
                <a:gd name="connsiteX189" fmla="*/ 1076567 w 3095625"/>
                <a:gd name="connsiteY189" fmla="*/ 6834982 h 6858001"/>
                <a:gd name="connsiteX190" fmla="*/ 1062287 w 3095625"/>
                <a:gd name="connsiteY190" fmla="*/ 6840539 h 6858001"/>
                <a:gd name="connsiteX191" fmla="*/ 1047213 w 3095625"/>
                <a:gd name="connsiteY191" fmla="*/ 6844507 h 6858001"/>
                <a:gd name="connsiteX192" fmla="*/ 1032933 w 3095625"/>
                <a:gd name="connsiteY192" fmla="*/ 6849269 h 6858001"/>
                <a:gd name="connsiteX193" fmla="*/ 1017066 w 3095625"/>
                <a:gd name="connsiteY193" fmla="*/ 6851651 h 6858001"/>
                <a:gd name="connsiteX194" fmla="*/ 1001993 w 3095625"/>
                <a:gd name="connsiteY194" fmla="*/ 6854826 h 6858001"/>
                <a:gd name="connsiteX195" fmla="*/ 985332 w 3095625"/>
                <a:gd name="connsiteY195" fmla="*/ 6857207 h 6858001"/>
                <a:gd name="connsiteX196" fmla="*/ 970259 w 3095625"/>
                <a:gd name="connsiteY196" fmla="*/ 6858001 h 6858001"/>
                <a:gd name="connsiteX197" fmla="*/ 953599 w 3095625"/>
                <a:gd name="connsiteY197" fmla="*/ 6858001 h 6858001"/>
                <a:gd name="connsiteX198" fmla="*/ 936145 w 3095625"/>
                <a:gd name="connsiteY198" fmla="*/ 6857207 h 6858001"/>
                <a:gd name="connsiteX199" fmla="*/ 918691 w 3095625"/>
                <a:gd name="connsiteY199" fmla="*/ 6855619 h 6858001"/>
                <a:gd name="connsiteX200" fmla="*/ 901238 w 3095625"/>
                <a:gd name="connsiteY200" fmla="*/ 6853239 h 6858001"/>
                <a:gd name="connsiteX201" fmla="*/ 882991 w 3095625"/>
                <a:gd name="connsiteY201" fmla="*/ 6850063 h 6858001"/>
                <a:gd name="connsiteX202" fmla="*/ 867124 w 3095625"/>
                <a:gd name="connsiteY202" fmla="*/ 6846095 h 6858001"/>
                <a:gd name="connsiteX203" fmla="*/ 850464 w 3095625"/>
                <a:gd name="connsiteY203" fmla="*/ 6841332 h 6858001"/>
                <a:gd name="connsiteX204" fmla="*/ 833804 w 3095625"/>
                <a:gd name="connsiteY204" fmla="*/ 6835776 h 6858001"/>
                <a:gd name="connsiteX205" fmla="*/ 817143 w 3095625"/>
                <a:gd name="connsiteY205" fmla="*/ 6829426 h 6858001"/>
                <a:gd name="connsiteX206" fmla="*/ 802070 w 3095625"/>
                <a:gd name="connsiteY206" fmla="*/ 6821489 h 6858001"/>
                <a:gd name="connsiteX207" fmla="*/ 787790 w 3095625"/>
                <a:gd name="connsiteY207" fmla="*/ 6814345 h 6858001"/>
                <a:gd name="connsiteX208" fmla="*/ 773509 w 3095625"/>
                <a:gd name="connsiteY208" fmla="*/ 6805613 h 6858001"/>
                <a:gd name="connsiteX209" fmla="*/ 759229 w 3095625"/>
                <a:gd name="connsiteY209" fmla="*/ 6795295 h 6858001"/>
                <a:gd name="connsiteX210" fmla="*/ 745742 w 3095625"/>
                <a:gd name="connsiteY210" fmla="*/ 6785769 h 6858001"/>
                <a:gd name="connsiteX211" fmla="*/ 733049 w 3095625"/>
                <a:gd name="connsiteY211" fmla="*/ 6774657 h 6858001"/>
                <a:gd name="connsiteX212" fmla="*/ 721149 w 3095625"/>
                <a:gd name="connsiteY212" fmla="*/ 6763545 h 6858001"/>
                <a:gd name="connsiteX213" fmla="*/ 708455 w 3095625"/>
                <a:gd name="connsiteY213" fmla="*/ 6751639 h 6858001"/>
                <a:gd name="connsiteX214" fmla="*/ 698142 w 3095625"/>
                <a:gd name="connsiteY214" fmla="*/ 6739732 h 6858001"/>
                <a:gd name="connsiteX215" fmla="*/ 687035 w 3095625"/>
                <a:gd name="connsiteY215" fmla="*/ 6726239 h 6858001"/>
                <a:gd name="connsiteX216" fmla="*/ 676722 w 3095625"/>
                <a:gd name="connsiteY216" fmla="*/ 6712745 h 6858001"/>
                <a:gd name="connsiteX217" fmla="*/ 667995 w 3095625"/>
                <a:gd name="connsiteY217" fmla="*/ 6698457 h 6858001"/>
                <a:gd name="connsiteX218" fmla="*/ 659268 w 3095625"/>
                <a:gd name="connsiteY218" fmla="*/ 6684169 h 6858001"/>
                <a:gd name="connsiteX219" fmla="*/ 651335 w 3095625"/>
                <a:gd name="connsiteY219" fmla="*/ 6669089 h 6858001"/>
                <a:gd name="connsiteX220" fmla="*/ 644988 w 3095625"/>
                <a:gd name="connsiteY220" fmla="*/ 6654007 h 6858001"/>
                <a:gd name="connsiteX221" fmla="*/ 638641 w 3095625"/>
                <a:gd name="connsiteY221" fmla="*/ 6638132 h 6858001"/>
                <a:gd name="connsiteX222" fmla="*/ 633088 w 3095625"/>
                <a:gd name="connsiteY222" fmla="*/ 6621463 h 6858001"/>
                <a:gd name="connsiteX223" fmla="*/ 628328 w 3095625"/>
                <a:gd name="connsiteY223" fmla="*/ 6605589 h 6858001"/>
                <a:gd name="connsiteX224" fmla="*/ 624361 w 3095625"/>
                <a:gd name="connsiteY224" fmla="*/ 6588919 h 6858001"/>
                <a:gd name="connsiteX225" fmla="*/ 621188 w 3095625"/>
                <a:gd name="connsiteY225" fmla="*/ 6571457 h 6858001"/>
                <a:gd name="connsiteX226" fmla="*/ 619601 w 3095625"/>
                <a:gd name="connsiteY226" fmla="*/ 6553995 h 6858001"/>
                <a:gd name="connsiteX227" fmla="*/ 617221 w 3095625"/>
                <a:gd name="connsiteY227" fmla="*/ 6535739 h 6858001"/>
                <a:gd name="connsiteX228" fmla="*/ 617221 w 3095625"/>
                <a:gd name="connsiteY228" fmla="*/ 6518276 h 6858001"/>
                <a:gd name="connsiteX229" fmla="*/ 618808 w 3095625"/>
                <a:gd name="connsiteY229" fmla="*/ 6500019 h 6858001"/>
                <a:gd name="connsiteX230" fmla="*/ 792550 w 3095625"/>
                <a:gd name="connsiteY230" fmla="*/ 3769520 h 6858001"/>
                <a:gd name="connsiteX231" fmla="*/ 795723 w 3095625"/>
                <a:gd name="connsiteY231" fmla="*/ 3712370 h 6858001"/>
                <a:gd name="connsiteX232" fmla="*/ 796516 w 3095625"/>
                <a:gd name="connsiteY232" fmla="*/ 3654426 h 6858001"/>
                <a:gd name="connsiteX233" fmla="*/ 796516 w 3095625"/>
                <a:gd name="connsiteY233" fmla="*/ 3597276 h 6858001"/>
                <a:gd name="connsiteX234" fmla="*/ 795723 w 3095625"/>
                <a:gd name="connsiteY234" fmla="*/ 3538538 h 6858001"/>
                <a:gd name="connsiteX235" fmla="*/ 769543 w 3095625"/>
                <a:gd name="connsiteY235" fmla="*/ 2702720 h 6858001"/>
                <a:gd name="connsiteX236" fmla="*/ 530746 w 3095625"/>
                <a:gd name="connsiteY236" fmla="*/ 4015582 h 6858001"/>
                <a:gd name="connsiteX237" fmla="*/ 527573 w 3095625"/>
                <a:gd name="connsiteY237" fmla="*/ 4029870 h 6858001"/>
                <a:gd name="connsiteX238" fmla="*/ 524400 w 3095625"/>
                <a:gd name="connsiteY238" fmla="*/ 4044157 h 6858001"/>
                <a:gd name="connsiteX239" fmla="*/ 519640 w 3095625"/>
                <a:gd name="connsiteY239" fmla="*/ 4057651 h 6858001"/>
                <a:gd name="connsiteX240" fmla="*/ 514086 w 3095625"/>
                <a:gd name="connsiteY240" fmla="*/ 4070351 h 6858001"/>
                <a:gd name="connsiteX241" fmla="*/ 508533 w 3095625"/>
                <a:gd name="connsiteY241" fmla="*/ 4083845 h 6858001"/>
                <a:gd name="connsiteX242" fmla="*/ 502186 w 3095625"/>
                <a:gd name="connsiteY242" fmla="*/ 4095751 h 6858001"/>
                <a:gd name="connsiteX243" fmla="*/ 495839 w 3095625"/>
                <a:gd name="connsiteY243" fmla="*/ 4107657 h 6858001"/>
                <a:gd name="connsiteX244" fmla="*/ 487906 w 3095625"/>
                <a:gd name="connsiteY244" fmla="*/ 4120357 h 6858001"/>
                <a:gd name="connsiteX245" fmla="*/ 479179 w 3095625"/>
                <a:gd name="connsiteY245" fmla="*/ 4130676 h 6858001"/>
                <a:gd name="connsiteX246" fmla="*/ 471246 w 3095625"/>
                <a:gd name="connsiteY246" fmla="*/ 4140995 h 6858001"/>
                <a:gd name="connsiteX247" fmla="*/ 461726 w 3095625"/>
                <a:gd name="connsiteY247" fmla="*/ 4152107 h 6858001"/>
                <a:gd name="connsiteX248" fmla="*/ 452999 w 3095625"/>
                <a:gd name="connsiteY248" fmla="*/ 4160838 h 6858001"/>
                <a:gd name="connsiteX249" fmla="*/ 441892 w 3095625"/>
                <a:gd name="connsiteY249" fmla="*/ 4170363 h 6858001"/>
                <a:gd name="connsiteX250" fmla="*/ 432372 w 3095625"/>
                <a:gd name="connsiteY250" fmla="*/ 4179095 h 6858001"/>
                <a:gd name="connsiteX251" fmla="*/ 421265 w 3095625"/>
                <a:gd name="connsiteY251" fmla="*/ 4187032 h 6858001"/>
                <a:gd name="connsiteX252" fmla="*/ 410158 w 3095625"/>
                <a:gd name="connsiteY252" fmla="*/ 4194970 h 6858001"/>
                <a:gd name="connsiteX253" fmla="*/ 398258 w 3095625"/>
                <a:gd name="connsiteY253" fmla="*/ 4201320 h 6858001"/>
                <a:gd name="connsiteX254" fmla="*/ 385565 w 3095625"/>
                <a:gd name="connsiteY254" fmla="*/ 4207670 h 6858001"/>
                <a:gd name="connsiteX255" fmla="*/ 373665 w 3095625"/>
                <a:gd name="connsiteY255" fmla="*/ 4213226 h 6858001"/>
                <a:gd name="connsiteX256" fmla="*/ 360971 w 3095625"/>
                <a:gd name="connsiteY256" fmla="*/ 4218782 h 6858001"/>
                <a:gd name="connsiteX257" fmla="*/ 348278 w 3095625"/>
                <a:gd name="connsiteY257" fmla="*/ 4223545 h 6858001"/>
                <a:gd name="connsiteX258" fmla="*/ 335584 w 3095625"/>
                <a:gd name="connsiteY258" fmla="*/ 4226720 h 6858001"/>
                <a:gd name="connsiteX259" fmla="*/ 322097 w 3095625"/>
                <a:gd name="connsiteY259" fmla="*/ 4229895 h 6858001"/>
                <a:gd name="connsiteX260" fmla="*/ 307817 w 3095625"/>
                <a:gd name="connsiteY260" fmla="*/ 4232276 h 6858001"/>
                <a:gd name="connsiteX261" fmla="*/ 294330 w 3095625"/>
                <a:gd name="connsiteY261" fmla="*/ 4234657 h 6858001"/>
                <a:gd name="connsiteX262" fmla="*/ 280050 w 3095625"/>
                <a:gd name="connsiteY262" fmla="*/ 4235451 h 6858001"/>
                <a:gd name="connsiteX263" fmla="*/ 267357 w 3095625"/>
                <a:gd name="connsiteY263" fmla="*/ 4235451 h 6858001"/>
                <a:gd name="connsiteX264" fmla="*/ 253076 w 3095625"/>
                <a:gd name="connsiteY264" fmla="*/ 4235451 h 6858001"/>
                <a:gd name="connsiteX265" fmla="*/ 238796 w 3095625"/>
                <a:gd name="connsiteY265" fmla="*/ 4234657 h 6858001"/>
                <a:gd name="connsiteX266" fmla="*/ 224516 w 3095625"/>
                <a:gd name="connsiteY266" fmla="*/ 4232276 h 6858001"/>
                <a:gd name="connsiteX267" fmla="*/ 210236 w 3095625"/>
                <a:gd name="connsiteY267" fmla="*/ 4229101 h 6858001"/>
                <a:gd name="connsiteX268" fmla="*/ 195956 w 3095625"/>
                <a:gd name="connsiteY268" fmla="*/ 4225926 h 6858001"/>
                <a:gd name="connsiteX269" fmla="*/ 171362 w 3095625"/>
                <a:gd name="connsiteY269" fmla="*/ 4217988 h 6858001"/>
                <a:gd name="connsiteX270" fmla="*/ 148355 w 3095625"/>
                <a:gd name="connsiteY270" fmla="*/ 4207670 h 6858001"/>
                <a:gd name="connsiteX271" fmla="*/ 127728 w 3095625"/>
                <a:gd name="connsiteY271" fmla="*/ 4195763 h 6858001"/>
                <a:gd name="connsiteX272" fmla="*/ 107101 w 3095625"/>
                <a:gd name="connsiteY272" fmla="*/ 4183063 h 6858001"/>
                <a:gd name="connsiteX273" fmla="*/ 88061 w 3095625"/>
                <a:gd name="connsiteY273" fmla="*/ 4167188 h 6858001"/>
                <a:gd name="connsiteX274" fmla="*/ 71401 w 3095625"/>
                <a:gd name="connsiteY274" fmla="*/ 4149726 h 6858001"/>
                <a:gd name="connsiteX275" fmla="*/ 56327 w 3095625"/>
                <a:gd name="connsiteY275" fmla="*/ 4132263 h 6858001"/>
                <a:gd name="connsiteX276" fmla="*/ 42047 w 3095625"/>
                <a:gd name="connsiteY276" fmla="*/ 4112420 h 6858001"/>
                <a:gd name="connsiteX277" fmla="*/ 30147 w 3095625"/>
                <a:gd name="connsiteY277" fmla="*/ 4091782 h 6858001"/>
                <a:gd name="connsiteX278" fmla="*/ 19834 w 3095625"/>
                <a:gd name="connsiteY278" fmla="*/ 4069557 h 6858001"/>
                <a:gd name="connsiteX279" fmla="*/ 12693 w 3095625"/>
                <a:gd name="connsiteY279" fmla="*/ 4047332 h 6858001"/>
                <a:gd name="connsiteX280" fmla="*/ 5553 w 3095625"/>
                <a:gd name="connsiteY280" fmla="*/ 4023520 h 6858001"/>
                <a:gd name="connsiteX281" fmla="*/ 1587 w 3095625"/>
                <a:gd name="connsiteY281" fmla="*/ 4000501 h 6858001"/>
                <a:gd name="connsiteX282" fmla="*/ 0 w 3095625"/>
                <a:gd name="connsiteY282" fmla="*/ 3975101 h 6858001"/>
                <a:gd name="connsiteX283" fmla="*/ 0 w 3095625"/>
                <a:gd name="connsiteY283" fmla="*/ 3950495 h 6858001"/>
                <a:gd name="connsiteX284" fmla="*/ 3967 w 3095625"/>
                <a:gd name="connsiteY284" fmla="*/ 3925888 h 6858001"/>
                <a:gd name="connsiteX285" fmla="*/ 322891 w 3095625"/>
                <a:gd name="connsiteY285" fmla="*/ 1942307 h 6858001"/>
                <a:gd name="connsiteX286" fmla="*/ 327651 w 3095625"/>
                <a:gd name="connsiteY286" fmla="*/ 1919288 h 6858001"/>
                <a:gd name="connsiteX287" fmla="*/ 332411 w 3095625"/>
                <a:gd name="connsiteY287" fmla="*/ 1895476 h 6858001"/>
                <a:gd name="connsiteX288" fmla="*/ 338757 w 3095625"/>
                <a:gd name="connsiteY288" fmla="*/ 1872457 h 6858001"/>
                <a:gd name="connsiteX289" fmla="*/ 345104 w 3095625"/>
                <a:gd name="connsiteY289" fmla="*/ 1850232 h 6858001"/>
                <a:gd name="connsiteX290" fmla="*/ 353038 w 3095625"/>
                <a:gd name="connsiteY290" fmla="*/ 1827213 h 6858001"/>
                <a:gd name="connsiteX291" fmla="*/ 361764 w 3095625"/>
                <a:gd name="connsiteY291" fmla="*/ 1804988 h 6858001"/>
                <a:gd name="connsiteX292" fmla="*/ 370491 w 3095625"/>
                <a:gd name="connsiteY292" fmla="*/ 1784351 h 6858001"/>
                <a:gd name="connsiteX293" fmla="*/ 381598 w 3095625"/>
                <a:gd name="connsiteY293" fmla="*/ 1763713 h 6858001"/>
                <a:gd name="connsiteX294" fmla="*/ 391118 w 3095625"/>
                <a:gd name="connsiteY294" fmla="*/ 1742282 h 6858001"/>
                <a:gd name="connsiteX295" fmla="*/ 403812 w 3095625"/>
                <a:gd name="connsiteY295" fmla="*/ 1721645 h 6858001"/>
                <a:gd name="connsiteX296" fmla="*/ 415712 w 3095625"/>
                <a:gd name="connsiteY296" fmla="*/ 1701801 h 6858001"/>
                <a:gd name="connsiteX297" fmla="*/ 428405 w 3095625"/>
                <a:gd name="connsiteY297" fmla="*/ 1683545 h 6858001"/>
                <a:gd name="connsiteX298" fmla="*/ 441892 w 3095625"/>
                <a:gd name="connsiteY298" fmla="*/ 1664495 h 6858001"/>
                <a:gd name="connsiteX299" fmla="*/ 456172 w 3095625"/>
                <a:gd name="connsiteY299" fmla="*/ 1645445 h 6858001"/>
                <a:gd name="connsiteX300" fmla="*/ 471246 w 3095625"/>
                <a:gd name="connsiteY300" fmla="*/ 1627982 h 6858001"/>
                <a:gd name="connsiteX301" fmla="*/ 487113 w 3095625"/>
                <a:gd name="connsiteY301" fmla="*/ 1612107 h 6858001"/>
                <a:gd name="connsiteX302" fmla="*/ 502979 w 3095625"/>
                <a:gd name="connsiteY302" fmla="*/ 1595438 h 6858001"/>
                <a:gd name="connsiteX303" fmla="*/ 519640 w 3095625"/>
                <a:gd name="connsiteY303" fmla="*/ 1578770 h 6858001"/>
                <a:gd name="connsiteX304" fmla="*/ 537093 w 3095625"/>
                <a:gd name="connsiteY304" fmla="*/ 1564482 h 6858001"/>
                <a:gd name="connsiteX305" fmla="*/ 555340 w 3095625"/>
                <a:gd name="connsiteY305" fmla="*/ 1549401 h 6858001"/>
                <a:gd name="connsiteX306" fmla="*/ 573587 w 3095625"/>
                <a:gd name="connsiteY306" fmla="*/ 1535907 h 6858001"/>
                <a:gd name="connsiteX307" fmla="*/ 593421 w 3095625"/>
                <a:gd name="connsiteY307" fmla="*/ 1522413 h 6858001"/>
                <a:gd name="connsiteX308" fmla="*/ 612461 w 3095625"/>
                <a:gd name="connsiteY308" fmla="*/ 1509713 h 6858001"/>
                <a:gd name="connsiteX309" fmla="*/ 633088 w 3095625"/>
                <a:gd name="connsiteY309" fmla="*/ 1497807 h 6858001"/>
                <a:gd name="connsiteX310" fmla="*/ 652921 w 3095625"/>
                <a:gd name="connsiteY310" fmla="*/ 1486695 h 6858001"/>
                <a:gd name="connsiteX311" fmla="*/ 673548 w 3095625"/>
                <a:gd name="connsiteY311" fmla="*/ 1476376 h 6858001"/>
                <a:gd name="connsiteX312" fmla="*/ 695762 w 3095625"/>
                <a:gd name="connsiteY312" fmla="*/ 1466851 h 6858001"/>
                <a:gd name="connsiteX313" fmla="*/ 717182 w 3095625"/>
                <a:gd name="connsiteY313" fmla="*/ 1458120 h 6858001"/>
                <a:gd name="connsiteX314" fmla="*/ 739396 w 3095625"/>
                <a:gd name="connsiteY314" fmla="*/ 1450182 h 6858001"/>
                <a:gd name="connsiteX315" fmla="*/ 762403 w 3095625"/>
                <a:gd name="connsiteY315" fmla="*/ 1442244 h 6858001"/>
                <a:gd name="connsiteX316" fmla="*/ 785410 w 3095625"/>
                <a:gd name="connsiteY316" fmla="*/ 1435894 h 6858001"/>
                <a:gd name="connsiteX317" fmla="*/ 808417 w 3095625"/>
                <a:gd name="connsiteY317" fmla="*/ 1430338 h 6858001"/>
                <a:gd name="connsiteX318" fmla="*/ 1547137 w 3095625"/>
                <a:gd name="connsiteY318" fmla="*/ 0 h 6858001"/>
                <a:gd name="connsiteX319" fmla="*/ 2146537 w 3095625"/>
                <a:gd name="connsiteY319" fmla="*/ 599400 h 6858001"/>
                <a:gd name="connsiteX320" fmla="*/ 1547137 w 3095625"/>
                <a:gd name="connsiteY320" fmla="*/ 1198800 h 6858001"/>
                <a:gd name="connsiteX321" fmla="*/ 947737 w 3095625"/>
                <a:gd name="connsiteY321" fmla="*/ 599400 h 6858001"/>
                <a:gd name="connsiteX322" fmla="*/ 1547137 w 3095625"/>
                <a:gd name="connsiteY322" fmla="*/ 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</a:cxnLst>
              <a:rect l="l" t="t" r="r" b="b"/>
              <a:pathLst>
                <a:path w="3095625" h="6858001">
                  <a:moveTo>
                    <a:pt x="1108301" y="1366838"/>
                  </a:moveTo>
                  <a:lnTo>
                    <a:pt x="1336783" y="2238376"/>
                  </a:lnTo>
                  <a:lnTo>
                    <a:pt x="1461338" y="1632745"/>
                  </a:lnTo>
                  <a:lnTo>
                    <a:pt x="1339957" y="1512095"/>
                  </a:lnTo>
                  <a:lnTo>
                    <a:pt x="1476412" y="1375569"/>
                  </a:lnTo>
                  <a:lnTo>
                    <a:pt x="1547813" y="1375569"/>
                  </a:lnTo>
                  <a:lnTo>
                    <a:pt x="1619214" y="1375569"/>
                  </a:lnTo>
                  <a:lnTo>
                    <a:pt x="1754082" y="1512095"/>
                  </a:lnTo>
                  <a:lnTo>
                    <a:pt x="1634287" y="1632745"/>
                  </a:lnTo>
                  <a:lnTo>
                    <a:pt x="1757255" y="2238376"/>
                  </a:lnTo>
                  <a:lnTo>
                    <a:pt x="1985738" y="1366838"/>
                  </a:lnTo>
                  <a:lnTo>
                    <a:pt x="2285622" y="1430338"/>
                  </a:lnTo>
                  <a:lnTo>
                    <a:pt x="2310215" y="1435894"/>
                  </a:lnTo>
                  <a:lnTo>
                    <a:pt x="2333222" y="1442244"/>
                  </a:lnTo>
                  <a:lnTo>
                    <a:pt x="2354643" y="1450182"/>
                  </a:lnTo>
                  <a:lnTo>
                    <a:pt x="2378443" y="1458120"/>
                  </a:lnTo>
                  <a:lnTo>
                    <a:pt x="2399863" y="1466851"/>
                  </a:lnTo>
                  <a:lnTo>
                    <a:pt x="2421283" y="1476376"/>
                  </a:lnTo>
                  <a:lnTo>
                    <a:pt x="2441910" y="1486695"/>
                  </a:lnTo>
                  <a:lnTo>
                    <a:pt x="2462537" y="1497807"/>
                  </a:lnTo>
                  <a:lnTo>
                    <a:pt x="2482371" y="1509713"/>
                  </a:lnTo>
                  <a:lnTo>
                    <a:pt x="2502204" y="1522413"/>
                  </a:lnTo>
                  <a:lnTo>
                    <a:pt x="2521245" y="1535907"/>
                  </a:lnTo>
                  <a:lnTo>
                    <a:pt x="2539492" y="1549401"/>
                  </a:lnTo>
                  <a:lnTo>
                    <a:pt x="2558532" y="1564482"/>
                  </a:lnTo>
                  <a:lnTo>
                    <a:pt x="2575985" y="1578770"/>
                  </a:lnTo>
                  <a:lnTo>
                    <a:pt x="2592646" y="1595438"/>
                  </a:lnTo>
                  <a:lnTo>
                    <a:pt x="2608512" y="1612107"/>
                  </a:lnTo>
                  <a:lnTo>
                    <a:pt x="2624379" y="1627982"/>
                  </a:lnTo>
                  <a:lnTo>
                    <a:pt x="2638659" y="1645445"/>
                  </a:lnTo>
                  <a:lnTo>
                    <a:pt x="2652940" y="1664495"/>
                  </a:lnTo>
                  <a:lnTo>
                    <a:pt x="2667220" y="1683545"/>
                  </a:lnTo>
                  <a:lnTo>
                    <a:pt x="2679913" y="1701801"/>
                  </a:lnTo>
                  <a:lnTo>
                    <a:pt x="2691813" y="1721645"/>
                  </a:lnTo>
                  <a:lnTo>
                    <a:pt x="2702920" y="1742282"/>
                  </a:lnTo>
                  <a:lnTo>
                    <a:pt x="2714027" y="1763713"/>
                  </a:lnTo>
                  <a:lnTo>
                    <a:pt x="2724341" y="1784351"/>
                  </a:lnTo>
                  <a:lnTo>
                    <a:pt x="2733861" y="1804988"/>
                  </a:lnTo>
                  <a:lnTo>
                    <a:pt x="2741794" y="1827213"/>
                  </a:lnTo>
                  <a:lnTo>
                    <a:pt x="2748934" y="1850232"/>
                  </a:lnTo>
                  <a:lnTo>
                    <a:pt x="2756868" y="1872457"/>
                  </a:lnTo>
                  <a:lnTo>
                    <a:pt x="2762421" y="1895476"/>
                  </a:lnTo>
                  <a:lnTo>
                    <a:pt x="2767974" y="1919288"/>
                  </a:lnTo>
                  <a:lnTo>
                    <a:pt x="2772734" y="1942307"/>
                  </a:lnTo>
                  <a:lnTo>
                    <a:pt x="3091658" y="3925888"/>
                  </a:lnTo>
                  <a:lnTo>
                    <a:pt x="3095625" y="3950495"/>
                  </a:lnTo>
                  <a:lnTo>
                    <a:pt x="3095625" y="3975101"/>
                  </a:lnTo>
                  <a:lnTo>
                    <a:pt x="3093245" y="4000501"/>
                  </a:lnTo>
                  <a:lnTo>
                    <a:pt x="3090072" y="4023520"/>
                  </a:lnTo>
                  <a:lnTo>
                    <a:pt x="3082932" y="4047332"/>
                  </a:lnTo>
                  <a:lnTo>
                    <a:pt x="3075792" y="4069557"/>
                  </a:lnTo>
                  <a:lnTo>
                    <a:pt x="3064685" y="4091782"/>
                  </a:lnTo>
                  <a:lnTo>
                    <a:pt x="3053578" y="4112420"/>
                  </a:lnTo>
                  <a:lnTo>
                    <a:pt x="3039298" y="4132263"/>
                  </a:lnTo>
                  <a:lnTo>
                    <a:pt x="3024224" y="4149726"/>
                  </a:lnTo>
                  <a:lnTo>
                    <a:pt x="3005977" y="4167188"/>
                  </a:lnTo>
                  <a:lnTo>
                    <a:pt x="2987730" y="4183063"/>
                  </a:lnTo>
                  <a:lnTo>
                    <a:pt x="2967897" y="4195763"/>
                  </a:lnTo>
                  <a:lnTo>
                    <a:pt x="2945683" y="4207670"/>
                  </a:lnTo>
                  <a:lnTo>
                    <a:pt x="2922676" y="4217988"/>
                  </a:lnTo>
                  <a:lnTo>
                    <a:pt x="2899669" y="4225926"/>
                  </a:lnTo>
                  <a:lnTo>
                    <a:pt x="2885389" y="4229101"/>
                  </a:lnTo>
                  <a:lnTo>
                    <a:pt x="2871109" y="4232276"/>
                  </a:lnTo>
                  <a:lnTo>
                    <a:pt x="2856829" y="4234657"/>
                  </a:lnTo>
                  <a:lnTo>
                    <a:pt x="2842549" y="4235451"/>
                  </a:lnTo>
                  <a:lnTo>
                    <a:pt x="2828268" y="4235451"/>
                  </a:lnTo>
                  <a:lnTo>
                    <a:pt x="2813988" y="4235451"/>
                  </a:lnTo>
                  <a:lnTo>
                    <a:pt x="2801295" y="4234657"/>
                  </a:lnTo>
                  <a:lnTo>
                    <a:pt x="2787015" y="4232276"/>
                  </a:lnTo>
                  <a:lnTo>
                    <a:pt x="2773528" y="4229895"/>
                  </a:lnTo>
                  <a:lnTo>
                    <a:pt x="2760041" y="4226720"/>
                  </a:lnTo>
                  <a:lnTo>
                    <a:pt x="2747347" y="4223545"/>
                  </a:lnTo>
                  <a:lnTo>
                    <a:pt x="2733861" y="4218782"/>
                  </a:lnTo>
                  <a:lnTo>
                    <a:pt x="2721960" y="4213226"/>
                  </a:lnTo>
                  <a:lnTo>
                    <a:pt x="2710060" y="4207670"/>
                  </a:lnTo>
                  <a:lnTo>
                    <a:pt x="2697367" y="4201320"/>
                  </a:lnTo>
                  <a:lnTo>
                    <a:pt x="2685467" y="4194970"/>
                  </a:lnTo>
                  <a:lnTo>
                    <a:pt x="2674360" y="4187032"/>
                  </a:lnTo>
                  <a:lnTo>
                    <a:pt x="2663253" y="4179095"/>
                  </a:lnTo>
                  <a:lnTo>
                    <a:pt x="2652940" y="4170363"/>
                  </a:lnTo>
                  <a:lnTo>
                    <a:pt x="2642626" y="4160838"/>
                  </a:lnTo>
                  <a:lnTo>
                    <a:pt x="2633106" y="4152107"/>
                  </a:lnTo>
                  <a:lnTo>
                    <a:pt x="2624379" y="4140995"/>
                  </a:lnTo>
                  <a:lnTo>
                    <a:pt x="2615653" y="4130676"/>
                  </a:lnTo>
                  <a:lnTo>
                    <a:pt x="2607719" y="4120357"/>
                  </a:lnTo>
                  <a:lnTo>
                    <a:pt x="2599786" y="4107657"/>
                  </a:lnTo>
                  <a:lnTo>
                    <a:pt x="2593439" y="4095751"/>
                  </a:lnTo>
                  <a:lnTo>
                    <a:pt x="2587092" y="4083845"/>
                  </a:lnTo>
                  <a:lnTo>
                    <a:pt x="2581539" y="4070351"/>
                  </a:lnTo>
                  <a:lnTo>
                    <a:pt x="2575985" y="4057651"/>
                  </a:lnTo>
                  <a:lnTo>
                    <a:pt x="2571225" y="4044157"/>
                  </a:lnTo>
                  <a:lnTo>
                    <a:pt x="2568052" y="4029870"/>
                  </a:lnTo>
                  <a:lnTo>
                    <a:pt x="2564879" y="4015582"/>
                  </a:lnTo>
                  <a:lnTo>
                    <a:pt x="2326082" y="2702720"/>
                  </a:lnTo>
                  <a:lnTo>
                    <a:pt x="2299109" y="3538538"/>
                  </a:lnTo>
                  <a:lnTo>
                    <a:pt x="2298315" y="3597276"/>
                  </a:lnTo>
                  <a:lnTo>
                    <a:pt x="2298315" y="3654426"/>
                  </a:lnTo>
                  <a:lnTo>
                    <a:pt x="2299902" y="3712370"/>
                  </a:lnTo>
                  <a:lnTo>
                    <a:pt x="2303075" y="3769520"/>
                  </a:lnTo>
                  <a:lnTo>
                    <a:pt x="2476817" y="6500019"/>
                  </a:lnTo>
                  <a:lnTo>
                    <a:pt x="2476817" y="6518276"/>
                  </a:lnTo>
                  <a:lnTo>
                    <a:pt x="2476817" y="6535739"/>
                  </a:lnTo>
                  <a:lnTo>
                    <a:pt x="2476024" y="6553995"/>
                  </a:lnTo>
                  <a:lnTo>
                    <a:pt x="2473644" y="6571457"/>
                  </a:lnTo>
                  <a:lnTo>
                    <a:pt x="2471264" y="6588919"/>
                  </a:lnTo>
                  <a:lnTo>
                    <a:pt x="2467297" y="6605589"/>
                  </a:lnTo>
                  <a:lnTo>
                    <a:pt x="2462537" y="6621463"/>
                  </a:lnTo>
                  <a:lnTo>
                    <a:pt x="2456984" y="6638132"/>
                  </a:lnTo>
                  <a:lnTo>
                    <a:pt x="2450637" y="6654007"/>
                  </a:lnTo>
                  <a:lnTo>
                    <a:pt x="2444290" y="6669089"/>
                  </a:lnTo>
                  <a:lnTo>
                    <a:pt x="2436357" y="6684169"/>
                  </a:lnTo>
                  <a:lnTo>
                    <a:pt x="2427630" y="6698457"/>
                  </a:lnTo>
                  <a:lnTo>
                    <a:pt x="2417317" y="6712745"/>
                  </a:lnTo>
                  <a:lnTo>
                    <a:pt x="2407797" y="6726239"/>
                  </a:lnTo>
                  <a:lnTo>
                    <a:pt x="2397483" y="6739732"/>
                  </a:lnTo>
                  <a:lnTo>
                    <a:pt x="2387170" y="6751639"/>
                  </a:lnTo>
                  <a:lnTo>
                    <a:pt x="2374476" y="6763545"/>
                  </a:lnTo>
                  <a:lnTo>
                    <a:pt x="2362576" y="6774657"/>
                  </a:lnTo>
                  <a:lnTo>
                    <a:pt x="2349883" y="6785769"/>
                  </a:lnTo>
                  <a:lnTo>
                    <a:pt x="2336396" y="6795295"/>
                  </a:lnTo>
                  <a:lnTo>
                    <a:pt x="2322116" y="6805613"/>
                  </a:lnTo>
                  <a:lnTo>
                    <a:pt x="2307835" y="6814345"/>
                  </a:lnTo>
                  <a:lnTo>
                    <a:pt x="2292762" y="6821489"/>
                  </a:lnTo>
                  <a:lnTo>
                    <a:pt x="2276895" y="6829426"/>
                  </a:lnTo>
                  <a:lnTo>
                    <a:pt x="2261821" y="6835776"/>
                  </a:lnTo>
                  <a:lnTo>
                    <a:pt x="2245161" y="6841332"/>
                  </a:lnTo>
                  <a:lnTo>
                    <a:pt x="2228501" y="6846095"/>
                  </a:lnTo>
                  <a:lnTo>
                    <a:pt x="2212634" y="6850063"/>
                  </a:lnTo>
                  <a:lnTo>
                    <a:pt x="2194387" y="6853239"/>
                  </a:lnTo>
                  <a:lnTo>
                    <a:pt x="2176934" y="6855619"/>
                  </a:lnTo>
                  <a:lnTo>
                    <a:pt x="2159480" y="6857207"/>
                  </a:lnTo>
                  <a:lnTo>
                    <a:pt x="2141233" y="6858001"/>
                  </a:lnTo>
                  <a:lnTo>
                    <a:pt x="2125366" y="6858001"/>
                  </a:lnTo>
                  <a:lnTo>
                    <a:pt x="2108706" y="6857207"/>
                  </a:lnTo>
                  <a:lnTo>
                    <a:pt x="2093633" y="6854826"/>
                  </a:lnTo>
                  <a:lnTo>
                    <a:pt x="2078559" y="6851651"/>
                  </a:lnTo>
                  <a:lnTo>
                    <a:pt x="2062692" y="6849269"/>
                  </a:lnTo>
                  <a:lnTo>
                    <a:pt x="2047619" y="6844507"/>
                  </a:lnTo>
                  <a:lnTo>
                    <a:pt x="2033339" y="6840539"/>
                  </a:lnTo>
                  <a:lnTo>
                    <a:pt x="2019059" y="6834982"/>
                  </a:lnTo>
                  <a:lnTo>
                    <a:pt x="2004778" y="6829426"/>
                  </a:lnTo>
                  <a:lnTo>
                    <a:pt x="1991292" y="6823076"/>
                  </a:lnTo>
                  <a:lnTo>
                    <a:pt x="1977011" y="6815139"/>
                  </a:lnTo>
                  <a:lnTo>
                    <a:pt x="1964318" y="6807201"/>
                  </a:lnTo>
                  <a:lnTo>
                    <a:pt x="1951624" y="6800057"/>
                  </a:lnTo>
                  <a:lnTo>
                    <a:pt x="1939724" y="6791326"/>
                  </a:lnTo>
                  <a:lnTo>
                    <a:pt x="1927824" y="6781007"/>
                  </a:lnTo>
                  <a:lnTo>
                    <a:pt x="1915924" y="6771482"/>
                  </a:lnTo>
                  <a:lnTo>
                    <a:pt x="1904817" y="6761163"/>
                  </a:lnTo>
                  <a:lnTo>
                    <a:pt x="1894504" y="6750051"/>
                  </a:lnTo>
                  <a:lnTo>
                    <a:pt x="1884984" y="6738145"/>
                  </a:lnTo>
                  <a:lnTo>
                    <a:pt x="1875463" y="6727032"/>
                  </a:lnTo>
                  <a:lnTo>
                    <a:pt x="1865943" y="6715126"/>
                  </a:lnTo>
                  <a:lnTo>
                    <a:pt x="1857217" y="6701632"/>
                  </a:lnTo>
                  <a:lnTo>
                    <a:pt x="1850076" y="6688932"/>
                  </a:lnTo>
                  <a:lnTo>
                    <a:pt x="1842143" y="6675439"/>
                  </a:lnTo>
                  <a:lnTo>
                    <a:pt x="1835796" y="6661151"/>
                  </a:lnTo>
                  <a:lnTo>
                    <a:pt x="1830243" y="6648451"/>
                  </a:lnTo>
                  <a:lnTo>
                    <a:pt x="1824689" y="6632576"/>
                  </a:lnTo>
                  <a:lnTo>
                    <a:pt x="1819136" y="6618289"/>
                  </a:lnTo>
                  <a:lnTo>
                    <a:pt x="1814376" y="6603207"/>
                  </a:lnTo>
                  <a:lnTo>
                    <a:pt x="1811203" y="6587332"/>
                  </a:lnTo>
                  <a:lnTo>
                    <a:pt x="1808823" y="6572251"/>
                  </a:lnTo>
                  <a:lnTo>
                    <a:pt x="1807236" y="6555582"/>
                  </a:lnTo>
                  <a:lnTo>
                    <a:pt x="1547813" y="4050507"/>
                  </a:lnTo>
                  <a:lnTo>
                    <a:pt x="1288389" y="6555582"/>
                  </a:lnTo>
                  <a:lnTo>
                    <a:pt x="1286803" y="6572251"/>
                  </a:lnTo>
                  <a:lnTo>
                    <a:pt x="1282836" y="6587332"/>
                  </a:lnTo>
                  <a:lnTo>
                    <a:pt x="1279663" y="6603207"/>
                  </a:lnTo>
                  <a:lnTo>
                    <a:pt x="1275696" y="6618289"/>
                  </a:lnTo>
                  <a:lnTo>
                    <a:pt x="1270936" y="6632576"/>
                  </a:lnTo>
                  <a:lnTo>
                    <a:pt x="1265383" y="6648451"/>
                  </a:lnTo>
                  <a:lnTo>
                    <a:pt x="1259829" y="6661151"/>
                  </a:lnTo>
                  <a:lnTo>
                    <a:pt x="1252689" y="6675439"/>
                  </a:lnTo>
                  <a:lnTo>
                    <a:pt x="1245549" y="6688932"/>
                  </a:lnTo>
                  <a:lnTo>
                    <a:pt x="1238409" y="6701632"/>
                  </a:lnTo>
                  <a:lnTo>
                    <a:pt x="1229682" y="6715126"/>
                  </a:lnTo>
                  <a:lnTo>
                    <a:pt x="1220162" y="6727032"/>
                  </a:lnTo>
                  <a:lnTo>
                    <a:pt x="1210642" y="6738145"/>
                  </a:lnTo>
                  <a:lnTo>
                    <a:pt x="1201122" y="6750051"/>
                  </a:lnTo>
                  <a:lnTo>
                    <a:pt x="1190015" y="6761163"/>
                  </a:lnTo>
                  <a:lnTo>
                    <a:pt x="1178908" y="6771482"/>
                  </a:lnTo>
                  <a:lnTo>
                    <a:pt x="1167801" y="6781007"/>
                  </a:lnTo>
                  <a:lnTo>
                    <a:pt x="1155901" y="6791326"/>
                  </a:lnTo>
                  <a:lnTo>
                    <a:pt x="1144001" y="6800057"/>
                  </a:lnTo>
                  <a:lnTo>
                    <a:pt x="1130514" y="6807201"/>
                  </a:lnTo>
                  <a:lnTo>
                    <a:pt x="1117027" y="6815139"/>
                  </a:lnTo>
                  <a:lnTo>
                    <a:pt x="1104334" y="6823076"/>
                  </a:lnTo>
                  <a:lnTo>
                    <a:pt x="1090847" y="6829426"/>
                  </a:lnTo>
                  <a:lnTo>
                    <a:pt x="1076567" y="6834982"/>
                  </a:lnTo>
                  <a:lnTo>
                    <a:pt x="1062287" y="6840539"/>
                  </a:lnTo>
                  <a:lnTo>
                    <a:pt x="1047213" y="6844507"/>
                  </a:lnTo>
                  <a:lnTo>
                    <a:pt x="1032933" y="6849269"/>
                  </a:lnTo>
                  <a:lnTo>
                    <a:pt x="1017066" y="6851651"/>
                  </a:lnTo>
                  <a:lnTo>
                    <a:pt x="1001993" y="6854826"/>
                  </a:lnTo>
                  <a:lnTo>
                    <a:pt x="985332" y="6857207"/>
                  </a:lnTo>
                  <a:lnTo>
                    <a:pt x="970259" y="6858001"/>
                  </a:lnTo>
                  <a:lnTo>
                    <a:pt x="953599" y="6858001"/>
                  </a:lnTo>
                  <a:lnTo>
                    <a:pt x="936145" y="6857207"/>
                  </a:lnTo>
                  <a:lnTo>
                    <a:pt x="918691" y="6855619"/>
                  </a:lnTo>
                  <a:lnTo>
                    <a:pt x="901238" y="6853239"/>
                  </a:lnTo>
                  <a:lnTo>
                    <a:pt x="882991" y="6850063"/>
                  </a:lnTo>
                  <a:lnTo>
                    <a:pt x="867124" y="6846095"/>
                  </a:lnTo>
                  <a:lnTo>
                    <a:pt x="850464" y="6841332"/>
                  </a:lnTo>
                  <a:lnTo>
                    <a:pt x="833804" y="6835776"/>
                  </a:lnTo>
                  <a:lnTo>
                    <a:pt x="817143" y="6829426"/>
                  </a:lnTo>
                  <a:lnTo>
                    <a:pt x="802070" y="6821489"/>
                  </a:lnTo>
                  <a:lnTo>
                    <a:pt x="787790" y="6814345"/>
                  </a:lnTo>
                  <a:lnTo>
                    <a:pt x="773509" y="6805613"/>
                  </a:lnTo>
                  <a:lnTo>
                    <a:pt x="759229" y="6795295"/>
                  </a:lnTo>
                  <a:lnTo>
                    <a:pt x="745742" y="6785769"/>
                  </a:lnTo>
                  <a:lnTo>
                    <a:pt x="733049" y="6774657"/>
                  </a:lnTo>
                  <a:lnTo>
                    <a:pt x="721149" y="6763545"/>
                  </a:lnTo>
                  <a:lnTo>
                    <a:pt x="708455" y="6751639"/>
                  </a:lnTo>
                  <a:lnTo>
                    <a:pt x="698142" y="6739732"/>
                  </a:lnTo>
                  <a:lnTo>
                    <a:pt x="687035" y="6726239"/>
                  </a:lnTo>
                  <a:lnTo>
                    <a:pt x="676722" y="6712745"/>
                  </a:lnTo>
                  <a:lnTo>
                    <a:pt x="667995" y="6698457"/>
                  </a:lnTo>
                  <a:lnTo>
                    <a:pt x="659268" y="6684169"/>
                  </a:lnTo>
                  <a:lnTo>
                    <a:pt x="651335" y="6669089"/>
                  </a:lnTo>
                  <a:lnTo>
                    <a:pt x="644988" y="6654007"/>
                  </a:lnTo>
                  <a:lnTo>
                    <a:pt x="638641" y="6638132"/>
                  </a:lnTo>
                  <a:lnTo>
                    <a:pt x="633088" y="6621463"/>
                  </a:lnTo>
                  <a:lnTo>
                    <a:pt x="628328" y="6605589"/>
                  </a:lnTo>
                  <a:lnTo>
                    <a:pt x="624361" y="6588919"/>
                  </a:lnTo>
                  <a:lnTo>
                    <a:pt x="621188" y="6571457"/>
                  </a:lnTo>
                  <a:lnTo>
                    <a:pt x="619601" y="6553995"/>
                  </a:lnTo>
                  <a:lnTo>
                    <a:pt x="617221" y="6535739"/>
                  </a:lnTo>
                  <a:lnTo>
                    <a:pt x="617221" y="6518276"/>
                  </a:lnTo>
                  <a:lnTo>
                    <a:pt x="618808" y="6500019"/>
                  </a:lnTo>
                  <a:lnTo>
                    <a:pt x="792550" y="3769520"/>
                  </a:lnTo>
                  <a:lnTo>
                    <a:pt x="795723" y="3712370"/>
                  </a:lnTo>
                  <a:lnTo>
                    <a:pt x="796516" y="3654426"/>
                  </a:lnTo>
                  <a:lnTo>
                    <a:pt x="796516" y="3597276"/>
                  </a:lnTo>
                  <a:lnTo>
                    <a:pt x="795723" y="3538538"/>
                  </a:lnTo>
                  <a:lnTo>
                    <a:pt x="769543" y="2702720"/>
                  </a:lnTo>
                  <a:lnTo>
                    <a:pt x="530746" y="4015582"/>
                  </a:lnTo>
                  <a:lnTo>
                    <a:pt x="527573" y="4029870"/>
                  </a:lnTo>
                  <a:lnTo>
                    <a:pt x="524400" y="4044157"/>
                  </a:lnTo>
                  <a:lnTo>
                    <a:pt x="519640" y="4057651"/>
                  </a:lnTo>
                  <a:lnTo>
                    <a:pt x="514086" y="4070351"/>
                  </a:lnTo>
                  <a:lnTo>
                    <a:pt x="508533" y="4083845"/>
                  </a:lnTo>
                  <a:lnTo>
                    <a:pt x="502186" y="4095751"/>
                  </a:lnTo>
                  <a:lnTo>
                    <a:pt x="495839" y="4107657"/>
                  </a:lnTo>
                  <a:lnTo>
                    <a:pt x="487906" y="4120357"/>
                  </a:lnTo>
                  <a:lnTo>
                    <a:pt x="479179" y="4130676"/>
                  </a:lnTo>
                  <a:lnTo>
                    <a:pt x="471246" y="4140995"/>
                  </a:lnTo>
                  <a:lnTo>
                    <a:pt x="461726" y="4152107"/>
                  </a:lnTo>
                  <a:lnTo>
                    <a:pt x="452999" y="4160838"/>
                  </a:lnTo>
                  <a:lnTo>
                    <a:pt x="441892" y="4170363"/>
                  </a:lnTo>
                  <a:lnTo>
                    <a:pt x="432372" y="4179095"/>
                  </a:lnTo>
                  <a:lnTo>
                    <a:pt x="421265" y="4187032"/>
                  </a:lnTo>
                  <a:lnTo>
                    <a:pt x="410158" y="4194970"/>
                  </a:lnTo>
                  <a:lnTo>
                    <a:pt x="398258" y="4201320"/>
                  </a:lnTo>
                  <a:lnTo>
                    <a:pt x="385565" y="4207670"/>
                  </a:lnTo>
                  <a:lnTo>
                    <a:pt x="373665" y="4213226"/>
                  </a:lnTo>
                  <a:lnTo>
                    <a:pt x="360971" y="4218782"/>
                  </a:lnTo>
                  <a:lnTo>
                    <a:pt x="348278" y="4223545"/>
                  </a:lnTo>
                  <a:lnTo>
                    <a:pt x="335584" y="4226720"/>
                  </a:lnTo>
                  <a:lnTo>
                    <a:pt x="322097" y="4229895"/>
                  </a:lnTo>
                  <a:lnTo>
                    <a:pt x="307817" y="4232276"/>
                  </a:lnTo>
                  <a:lnTo>
                    <a:pt x="294330" y="4234657"/>
                  </a:lnTo>
                  <a:lnTo>
                    <a:pt x="280050" y="4235451"/>
                  </a:lnTo>
                  <a:lnTo>
                    <a:pt x="267357" y="4235451"/>
                  </a:lnTo>
                  <a:lnTo>
                    <a:pt x="253076" y="4235451"/>
                  </a:lnTo>
                  <a:lnTo>
                    <a:pt x="238796" y="4234657"/>
                  </a:lnTo>
                  <a:lnTo>
                    <a:pt x="224516" y="4232276"/>
                  </a:lnTo>
                  <a:lnTo>
                    <a:pt x="210236" y="4229101"/>
                  </a:lnTo>
                  <a:lnTo>
                    <a:pt x="195956" y="4225926"/>
                  </a:lnTo>
                  <a:lnTo>
                    <a:pt x="171362" y="4217988"/>
                  </a:lnTo>
                  <a:lnTo>
                    <a:pt x="148355" y="4207670"/>
                  </a:lnTo>
                  <a:lnTo>
                    <a:pt x="127728" y="4195763"/>
                  </a:lnTo>
                  <a:lnTo>
                    <a:pt x="107101" y="4183063"/>
                  </a:lnTo>
                  <a:lnTo>
                    <a:pt x="88061" y="4167188"/>
                  </a:lnTo>
                  <a:lnTo>
                    <a:pt x="71401" y="4149726"/>
                  </a:lnTo>
                  <a:lnTo>
                    <a:pt x="56327" y="4132263"/>
                  </a:lnTo>
                  <a:lnTo>
                    <a:pt x="42047" y="4112420"/>
                  </a:lnTo>
                  <a:lnTo>
                    <a:pt x="30147" y="4091782"/>
                  </a:lnTo>
                  <a:lnTo>
                    <a:pt x="19834" y="4069557"/>
                  </a:lnTo>
                  <a:lnTo>
                    <a:pt x="12693" y="4047332"/>
                  </a:lnTo>
                  <a:lnTo>
                    <a:pt x="5553" y="4023520"/>
                  </a:lnTo>
                  <a:lnTo>
                    <a:pt x="1587" y="4000501"/>
                  </a:lnTo>
                  <a:lnTo>
                    <a:pt x="0" y="3975101"/>
                  </a:lnTo>
                  <a:lnTo>
                    <a:pt x="0" y="3950495"/>
                  </a:lnTo>
                  <a:lnTo>
                    <a:pt x="3967" y="3925888"/>
                  </a:lnTo>
                  <a:lnTo>
                    <a:pt x="322891" y="1942307"/>
                  </a:lnTo>
                  <a:lnTo>
                    <a:pt x="327651" y="1919288"/>
                  </a:lnTo>
                  <a:lnTo>
                    <a:pt x="332411" y="1895476"/>
                  </a:lnTo>
                  <a:lnTo>
                    <a:pt x="338757" y="1872457"/>
                  </a:lnTo>
                  <a:lnTo>
                    <a:pt x="345104" y="1850232"/>
                  </a:lnTo>
                  <a:lnTo>
                    <a:pt x="353038" y="1827213"/>
                  </a:lnTo>
                  <a:lnTo>
                    <a:pt x="361764" y="1804988"/>
                  </a:lnTo>
                  <a:lnTo>
                    <a:pt x="370491" y="1784351"/>
                  </a:lnTo>
                  <a:lnTo>
                    <a:pt x="381598" y="1763713"/>
                  </a:lnTo>
                  <a:lnTo>
                    <a:pt x="391118" y="1742282"/>
                  </a:lnTo>
                  <a:lnTo>
                    <a:pt x="403812" y="1721645"/>
                  </a:lnTo>
                  <a:lnTo>
                    <a:pt x="415712" y="1701801"/>
                  </a:lnTo>
                  <a:lnTo>
                    <a:pt x="428405" y="1683545"/>
                  </a:lnTo>
                  <a:lnTo>
                    <a:pt x="441892" y="1664495"/>
                  </a:lnTo>
                  <a:lnTo>
                    <a:pt x="456172" y="1645445"/>
                  </a:lnTo>
                  <a:lnTo>
                    <a:pt x="471246" y="1627982"/>
                  </a:lnTo>
                  <a:lnTo>
                    <a:pt x="487113" y="1612107"/>
                  </a:lnTo>
                  <a:lnTo>
                    <a:pt x="502979" y="1595438"/>
                  </a:lnTo>
                  <a:lnTo>
                    <a:pt x="519640" y="1578770"/>
                  </a:lnTo>
                  <a:lnTo>
                    <a:pt x="537093" y="1564482"/>
                  </a:lnTo>
                  <a:lnTo>
                    <a:pt x="555340" y="1549401"/>
                  </a:lnTo>
                  <a:lnTo>
                    <a:pt x="573587" y="1535907"/>
                  </a:lnTo>
                  <a:lnTo>
                    <a:pt x="593421" y="1522413"/>
                  </a:lnTo>
                  <a:lnTo>
                    <a:pt x="612461" y="1509713"/>
                  </a:lnTo>
                  <a:lnTo>
                    <a:pt x="633088" y="1497807"/>
                  </a:lnTo>
                  <a:lnTo>
                    <a:pt x="652921" y="1486695"/>
                  </a:lnTo>
                  <a:lnTo>
                    <a:pt x="673548" y="1476376"/>
                  </a:lnTo>
                  <a:lnTo>
                    <a:pt x="695762" y="1466851"/>
                  </a:lnTo>
                  <a:lnTo>
                    <a:pt x="717182" y="1458120"/>
                  </a:lnTo>
                  <a:lnTo>
                    <a:pt x="739396" y="1450182"/>
                  </a:lnTo>
                  <a:lnTo>
                    <a:pt x="762403" y="1442244"/>
                  </a:lnTo>
                  <a:lnTo>
                    <a:pt x="785410" y="1435894"/>
                  </a:lnTo>
                  <a:lnTo>
                    <a:pt x="808417" y="1430338"/>
                  </a:lnTo>
                  <a:close/>
                  <a:moveTo>
                    <a:pt x="1547137" y="0"/>
                  </a:moveTo>
                  <a:cubicBezTo>
                    <a:pt x="1878176" y="0"/>
                    <a:pt x="2146537" y="268361"/>
                    <a:pt x="2146537" y="599400"/>
                  </a:cubicBezTo>
                  <a:cubicBezTo>
                    <a:pt x="2146537" y="930439"/>
                    <a:pt x="1878176" y="1198800"/>
                    <a:pt x="1547137" y="1198800"/>
                  </a:cubicBezTo>
                  <a:cubicBezTo>
                    <a:pt x="1216098" y="1198800"/>
                    <a:pt x="947737" y="930439"/>
                    <a:pt x="947737" y="599400"/>
                  </a:cubicBezTo>
                  <a:cubicBezTo>
                    <a:pt x="947737" y="268361"/>
                    <a:pt x="1216098" y="0"/>
                    <a:pt x="154713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69156" y="1878864"/>
            <a:ext cx="648000" cy="648000"/>
            <a:chOff x="769156" y="1878864"/>
            <a:chExt cx="648000" cy="648000"/>
          </a:xfrm>
        </p:grpSpPr>
        <p:sp>
          <p:nvSpPr>
            <p:cNvPr id="57" name="椭圆 56"/>
            <p:cNvSpPr/>
            <p:nvPr/>
          </p:nvSpPr>
          <p:spPr>
            <a:xfrm>
              <a:off x="769156" y="1878864"/>
              <a:ext cx="648000" cy="6480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58" name="Freeform 70"/>
            <p:cNvSpPr>
              <a:spLocks noEditPoints="1"/>
            </p:cNvSpPr>
            <p:nvPr/>
          </p:nvSpPr>
          <p:spPr bwMode="auto">
            <a:xfrm>
              <a:off x="931231" y="2040939"/>
              <a:ext cx="323850" cy="323850"/>
            </a:xfrm>
            <a:custGeom>
              <a:avLst/>
              <a:gdLst>
                <a:gd name="T0" fmla="*/ 255 w 1019"/>
                <a:gd name="T1" fmla="*/ 21 h 1018"/>
                <a:gd name="T2" fmla="*/ 224 w 1019"/>
                <a:gd name="T3" fmla="*/ 748 h 1018"/>
                <a:gd name="T4" fmla="*/ 201 w 1019"/>
                <a:gd name="T5" fmla="*/ 763 h 1018"/>
                <a:gd name="T6" fmla="*/ 182 w 1019"/>
                <a:gd name="T7" fmla="*/ 264 h 1018"/>
                <a:gd name="T8" fmla="*/ 63 w 1019"/>
                <a:gd name="T9" fmla="*/ 260 h 1018"/>
                <a:gd name="T10" fmla="*/ 5 w 1019"/>
                <a:gd name="T11" fmla="*/ 320 h 1018"/>
                <a:gd name="T12" fmla="*/ 20 w 1019"/>
                <a:gd name="T13" fmla="*/ 934 h 1018"/>
                <a:gd name="T14" fmla="*/ 143 w 1019"/>
                <a:gd name="T15" fmla="*/ 1017 h 1018"/>
                <a:gd name="T16" fmla="*/ 907 w 1019"/>
                <a:gd name="T17" fmla="*/ 1011 h 1018"/>
                <a:gd name="T18" fmla="*/ 1011 w 1019"/>
                <a:gd name="T19" fmla="*/ 907 h 1018"/>
                <a:gd name="T20" fmla="*/ 1008 w 1019"/>
                <a:gd name="T21" fmla="*/ 48 h 1018"/>
                <a:gd name="T22" fmla="*/ 940 w 1019"/>
                <a:gd name="T23" fmla="*/ 1 h 1018"/>
                <a:gd name="T24" fmla="*/ 938 w 1019"/>
                <a:gd name="T25" fmla="*/ 913 h 1018"/>
                <a:gd name="T26" fmla="*/ 860 w 1019"/>
                <a:gd name="T27" fmla="*/ 955 h 1018"/>
                <a:gd name="T28" fmla="*/ 99 w 1019"/>
                <a:gd name="T29" fmla="*/ 932 h 1018"/>
                <a:gd name="T30" fmla="*/ 65 w 1019"/>
                <a:gd name="T31" fmla="*/ 346 h 1018"/>
                <a:gd name="T32" fmla="*/ 128 w 1019"/>
                <a:gd name="T33" fmla="*/ 319 h 1018"/>
                <a:gd name="T34" fmla="*/ 152 w 1019"/>
                <a:gd name="T35" fmla="*/ 804 h 1018"/>
                <a:gd name="T36" fmla="*/ 215 w 1019"/>
                <a:gd name="T37" fmla="*/ 827 h 1018"/>
                <a:gd name="T38" fmla="*/ 277 w 1019"/>
                <a:gd name="T39" fmla="*/ 785 h 1018"/>
                <a:gd name="T40" fmla="*/ 291 w 1019"/>
                <a:gd name="T41" fmla="*/ 76 h 1018"/>
                <a:gd name="T42" fmla="*/ 945 w 1019"/>
                <a:gd name="T43" fmla="*/ 69 h 1018"/>
                <a:gd name="T44" fmla="*/ 394 w 1019"/>
                <a:gd name="T45" fmla="*/ 443 h 1018"/>
                <a:gd name="T46" fmla="*/ 518 w 1019"/>
                <a:gd name="T47" fmla="*/ 436 h 1018"/>
                <a:gd name="T48" fmla="*/ 541 w 1019"/>
                <a:gd name="T49" fmla="*/ 445 h 1018"/>
                <a:gd name="T50" fmla="*/ 555 w 1019"/>
                <a:gd name="T51" fmla="*/ 442 h 1018"/>
                <a:gd name="T52" fmla="*/ 571 w 1019"/>
                <a:gd name="T53" fmla="*/ 424 h 1018"/>
                <a:gd name="T54" fmla="*/ 559 w 1019"/>
                <a:gd name="T55" fmla="*/ 133 h 1018"/>
                <a:gd name="T56" fmla="*/ 512 w 1019"/>
                <a:gd name="T57" fmla="*/ 147 h 1018"/>
                <a:gd name="T58" fmla="*/ 397 w 1019"/>
                <a:gd name="T59" fmla="*/ 132 h 1018"/>
                <a:gd name="T60" fmla="*/ 374 w 1019"/>
                <a:gd name="T61" fmla="*/ 130 h 1018"/>
                <a:gd name="T62" fmla="*/ 354 w 1019"/>
                <a:gd name="T63" fmla="*/ 145 h 1018"/>
                <a:gd name="T64" fmla="*/ 353 w 1019"/>
                <a:gd name="T65" fmla="*/ 426 h 1018"/>
                <a:gd name="T66" fmla="*/ 891 w 1019"/>
                <a:gd name="T67" fmla="*/ 668 h 1018"/>
                <a:gd name="T68" fmla="*/ 642 w 1019"/>
                <a:gd name="T69" fmla="*/ 142 h 1018"/>
                <a:gd name="T70" fmla="*/ 656 w 1019"/>
                <a:gd name="T71" fmla="*/ 189 h 1018"/>
                <a:gd name="T72" fmla="*/ 889 w 1019"/>
                <a:gd name="T73" fmla="*/ 172 h 1018"/>
                <a:gd name="T74" fmla="*/ 866 w 1019"/>
                <a:gd name="T75" fmla="*/ 129 h 1018"/>
                <a:gd name="T76" fmla="*/ 642 w 1019"/>
                <a:gd name="T77" fmla="*/ 269 h 1018"/>
                <a:gd name="T78" fmla="*/ 656 w 1019"/>
                <a:gd name="T79" fmla="*/ 316 h 1018"/>
                <a:gd name="T80" fmla="*/ 889 w 1019"/>
                <a:gd name="T81" fmla="*/ 299 h 1018"/>
                <a:gd name="T82" fmla="*/ 866 w 1019"/>
                <a:gd name="T83" fmla="*/ 255 h 1018"/>
                <a:gd name="T84" fmla="*/ 642 w 1019"/>
                <a:gd name="T85" fmla="*/ 396 h 1018"/>
                <a:gd name="T86" fmla="*/ 656 w 1019"/>
                <a:gd name="T87" fmla="*/ 443 h 1018"/>
                <a:gd name="T88" fmla="*/ 889 w 1019"/>
                <a:gd name="T89" fmla="*/ 426 h 1018"/>
                <a:gd name="T90" fmla="*/ 866 w 1019"/>
                <a:gd name="T91" fmla="*/ 383 h 1018"/>
                <a:gd name="T92" fmla="*/ 356 w 1019"/>
                <a:gd name="T93" fmla="*/ 682 h 1018"/>
                <a:gd name="T94" fmla="*/ 369 w 1019"/>
                <a:gd name="T95" fmla="*/ 729 h 1018"/>
                <a:gd name="T96" fmla="*/ 570 w 1019"/>
                <a:gd name="T97" fmla="*/ 712 h 1018"/>
                <a:gd name="T98" fmla="*/ 548 w 1019"/>
                <a:gd name="T99" fmla="*/ 669 h 1018"/>
                <a:gd name="T100" fmla="*/ 356 w 1019"/>
                <a:gd name="T101" fmla="*/ 810 h 1018"/>
                <a:gd name="T102" fmla="*/ 369 w 1019"/>
                <a:gd name="T103" fmla="*/ 857 h 1018"/>
                <a:gd name="T104" fmla="*/ 570 w 1019"/>
                <a:gd name="T105" fmla="*/ 840 h 1018"/>
                <a:gd name="T106" fmla="*/ 548 w 1019"/>
                <a:gd name="T107" fmla="*/ 796 h 1018"/>
                <a:gd name="T108" fmla="*/ 356 w 1019"/>
                <a:gd name="T109" fmla="*/ 523 h 1018"/>
                <a:gd name="T110" fmla="*/ 364 w 1019"/>
                <a:gd name="T111" fmla="*/ 600 h 1018"/>
                <a:gd name="T112" fmla="*/ 886 w 1019"/>
                <a:gd name="T113" fmla="*/ 591 h 1018"/>
                <a:gd name="T114" fmla="*/ 877 w 1019"/>
                <a:gd name="T115" fmla="*/ 515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9" h="1018">
                  <a:moveTo>
                    <a:pt x="931" y="0"/>
                  </a:moveTo>
                  <a:lnTo>
                    <a:pt x="310" y="0"/>
                  </a:lnTo>
                  <a:lnTo>
                    <a:pt x="310" y="0"/>
                  </a:lnTo>
                  <a:lnTo>
                    <a:pt x="302" y="1"/>
                  </a:lnTo>
                  <a:lnTo>
                    <a:pt x="293" y="2"/>
                  </a:lnTo>
                  <a:lnTo>
                    <a:pt x="285" y="4"/>
                  </a:lnTo>
                  <a:lnTo>
                    <a:pt x="277" y="7"/>
                  </a:lnTo>
                  <a:lnTo>
                    <a:pt x="269" y="12"/>
                  </a:lnTo>
                  <a:lnTo>
                    <a:pt x="262" y="16"/>
                  </a:lnTo>
                  <a:lnTo>
                    <a:pt x="255" y="21"/>
                  </a:lnTo>
                  <a:lnTo>
                    <a:pt x="249" y="27"/>
                  </a:lnTo>
                  <a:lnTo>
                    <a:pt x="243" y="34"/>
                  </a:lnTo>
                  <a:lnTo>
                    <a:pt x="239" y="41"/>
                  </a:lnTo>
                  <a:lnTo>
                    <a:pt x="234" y="48"/>
                  </a:lnTo>
                  <a:lnTo>
                    <a:pt x="230" y="57"/>
                  </a:lnTo>
                  <a:lnTo>
                    <a:pt x="227" y="64"/>
                  </a:lnTo>
                  <a:lnTo>
                    <a:pt x="225" y="74"/>
                  </a:lnTo>
                  <a:lnTo>
                    <a:pt x="224" y="83"/>
                  </a:lnTo>
                  <a:lnTo>
                    <a:pt x="224" y="92"/>
                  </a:lnTo>
                  <a:lnTo>
                    <a:pt x="224" y="748"/>
                  </a:lnTo>
                  <a:lnTo>
                    <a:pt x="224" y="748"/>
                  </a:lnTo>
                  <a:lnTo>
                    <a:pt x="222" y="751"/>
                  </a:lnTo>
                  <a:lnTo>
                    <a:pt x="222" y="754"/>
                  </a:lnTo>
                  <a:lnTo>
                    <a:pt x="218" y="760"/>
                  </a:lnTo>
                  <a:lnTo>
                    <a:pt x="214" y="763"/>
                  </a:lnTo>
                  <a:lnTo>
                    <a:pt x="211" y="764"/>
                  </a:lnTo>
                  <a:lnTo>
                    <a:pt x="207" y="764"/>
                  </a:lnTo>
                  <a:lnTo>
                    <a:pt x="207" y="764"/>
                  </a:lnTo>
                  <a:lnTo>
                    <a:pt x="204" y="764"/>
                  </a:lnTo>
                  <a:lnTo>
                    <a:pt x="201" y="763"/>
                  </a:lnTo>
                  <a:lnTo>
                    <a:pt x="196" y="760"/>
                  </a:lnTo>
                  <a:lnTo>
                    <a:pt x="192" y="754"/>
                  </a:lnTo>
                  <a:lnTo>
                    <a:pt x="191" y="751"/>
                  </a:lnTo>
                  <a:lnTo>
                    <a:pt x="191" y="748"/>
                  </a:lnTo>
                  <a:lnTo>
                    <a:pt x="191" y="286"/>
                  </a:lnTo>
                  <a:lnTo>
                    <a:pt x="191" y="286"/>
                  </a:lnTo>
                  <a:lnTo>
                    <a:pt x="190" y="280"/>
                  </a:lnTo>
                  <a:lnTo>
                    <a:pt x="189" y="275"/>
                  </a:lnTo>
                  <a:lnTo>
                    <a:pt x="186" y="268"/>
                  </a:lnTo>
                  <a:lnTo>
                    <a:pt x="182" y="264"/>
                  </a:lnTo>
                  <a:lnTo>
                    <a:pt x="177" y="260"/>
                  </a:lnTo>
                  <a:lnTo>
                    <a:pt x="172" y="257"/>
                  </a:lnTo>
                  <a:lnTo>
                    <a:pt x="166" y="255"/>
                  </a:lnTo>
                  <a:lnTo>
                    <a:pt x="159" y="255"/>
                  </a:lnTo>
                  <a:lnTo>
                    <a:pt x="159" y="255"/>
                  </a:lnTo>
                  <a:lnTo>
                    <a:pt x="88" y="255"/>
                  </a:lnTo>
                  <a:lnTo>
                    <a:pt x="88" y="255"/>
                  </a:lnTo>
                  <a:lnTo>
                    <a:pt x="79" y="255"/>
                  </a:lnTo>
                  <a:lnTo>
                    <a:pt x="70" y="256"/>
                  </a:lnTo>
                  <a:lnTo>
                    <a:pt x="63" y="260"/>
                  </a:lnTo>
                  <a:lnTo>
                    <a:pt x="54" y="262"/>
                  </a:lnTo>
                  <a:lnTo>
                    <a:pt x="47" y="266"/>
                  </a:lnTo>
                  <a:lnTo>
                    <a:pt x="39" y="270"/>
                  </a:lnTo>
                  <a:lnTo>
                    <a:pt x="33" y="276"/>
                  </a:lnTo>
                  <a:lnTo>
                    <a:pt x="26" y="282"/>
                  </a:lnTo>
                  <a:lnTo>
                    <a:pt x="21" y="289"/>
                  </a:lnTo>
                  <a:lnTo>
                    <a:pt x="15" y="295"/>
                  </a:lnTo>
                  <a:lnTo>
                    <a:pt x="11" y="302"/>
                  </a:lnTo>
                  <a:lnTo>
                    <a:pt x="8" y="311"/>
                  </a:lnTo>
                  <a:lnTo>
                    <a:pt x="5" y="320"/>
                  </a:lnTo>
                  <a:lnTo>
                    <a:pt x="3" y="328"/>
                  </a:lnTo>
                  <a:lnTo>
                    <a:pt x="1" y="337"/>
                  </a:lnTo>
                  <a:lnTo>
                    <a:pt x="0" y="34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" y="875"/>
                  </a:lnTo>
                  <a:lnTo>
                    <a:pt x="4" y="891"/>
                  </a:lnTo>
                  <a:lnTo>
                    <a:pt x="8" y="907"/>
                  </a:lnTo>
                  <a:lnTo>
                    <a:pt x="13" y="920"/>
                  </a:lnTo>
                  <a:lnTo>
                    <a:pt x="20" y="934"/>
                  </a:lnTo>
                  <a:lnTo>
                    <a:pt x="28" y="948"/>
                  </a:lnTo>
                  <a:lnTo>
                    <a:pt x="37" y="960"/>
                  </a:lnTo>
                  <a:lnTo>
                    <a:pt x="48" y="972"/>
                  </a:lnTo>
                  <a:lnTo>
                    <a:pt x="58" y="982"/>
                  </a:lnTo>
                  <a:lnTo>
                    <a:pt x="71" y="991"/>
                  </a:lnTo>
                  <a:lnTo>
                    <a:pt x="84" y="999"/>
                  </a:lnTo>
                  <a:lnTo>
                    <a:pt x="98" y="1005"/>
                  </a:lnTo>
                  <a:lnTo>
                    <a:pt x="112" y="1011"/>
                  </a:lnTo>
                  <a:lnTo>
                    <a:pt x="128" y="1015"/>
                  </a:lnTo>
                  <a:lnTo>
                    <a:pt x="143" y="1017"/>
                  </a:lnTo>
                  <a:lnTo>
                    <a:pt x="159" y="1018"/>
                  </a:lnTo>
                  <a:lnTo>
                    <a:pt x="159" y="1017"/>
                  </a:lnTo>
                  <a:lnTo>
                    <a:pt x="159" y="1017"/>
                  </a:lnTo>
                  <a:lnTo>
                    <a:pt x="174" y="1018"/>
                  </a:lnTo>
                  <a:lnTo>
                    <a:pt x="189" y="1018"/>
                  </a:lnTo>
                  <a:lnTo>
                    <a:pt x="860" y="1018"/>
                  </a:lnTo>
                  <a:lnTo>
                    <a:pt x="860" y="1018"/>
                  </a:lnTo>
                  <a:lnTo>
                    <a:pt x="876" y="1017"/>
                  </a:lnTo>
                  <a:lnTo>
                    <a:pt x="891" y="1015"/>
                  </a:lnTo>
                  <a:lnTo>
                    <a:pt x="907" y="1011"/>
                  </a:lnTo>
                  <a:lnTo>
                    <a:pt x="921" y="1005"/>
                  </a:lnTo>
                  <a:lnTo>
                    <a:pt x="935" y="999"/>
                  </a:lnTo>
                  <a:lnTo>
                    <a:pt x="948" y="991"/>
                  </a:lnTo>
                  <a:lnTo>
                    <a:pt x="961" y="982"/>
                  </a:lnTo>
                  <a:lnTo>
                    <a:pt x="971" y="972"/>
                  </a:lnTo>
                  <a:lnTo>
                    <a:pt x="982" y="960"/>
                  </a:lnTo>
                  <a:lnTo>
                    <a:pt x="991" y="948"/>
                  </a:lnTo>
                  <a:lnTo>
                    <a:pt x="999" y="934"/>
                  </a:lnTo>
                  <a:lnTo>
                    <a:pt x="1006" y="920"/>
                  </a:lnTo>
                  <a:lnTo>
                    <a:pt x="1011" y="907"/>
                  </a:lnTo>
                  <a:lnTo>
                    <a:pt x="1015" y="891"/>
                  </a:lnTo>
                  <a:lnTo>
                    <a:pt x="1018" y="875"/>
                  </a:lnTo>
                  <a:lnTo>
                    <a:pt x="1019" y="859"/>
                  </a:lnTo>
                  <a:lnTo>
                    <a:pt x="1019" y="92"/>
                  </a:lnTo>
                  <a:lnTo>
                    <a:pt x="1019" y="92"/>
                  </a:lnTo>
                  <a:lnTo>
                    <a:pt x="1018" y="83"/>
                  </a:lnTo>
                  <a:lnTo>
                    <a:pt x="1016" y="74"/>
                  </a:lnTo>
                  <a:lnTo>
                    <a:pt x="1014" y="64"/>
                  </a:lnTo>
                  <a:lnTo>
                    <a:pt x="1011" y="57"/>
                  </a:lnTo>
                  <a:lnTo>
                    <a:pt x="1008" y="48"/>
                  </a:lnTo>
                  <a:lnTo>
                    <a:pt x="1004" y="41"/>
                  </a:lnTo>
                  <a:lnTo>
                    <a:pt x="998" y="34"/>
                  </a:lnTo>
                  <a:lnTo>
                    <a:pt x="993" y="27"/>
                  </a:lnTo>
                  <a:lnTo>
                    <a:pt x="986" y="21"/>
                  </a:lnTo>
                  <a:lnTo>
                    <a:pt x="980" y="16"/>
                  </a:lnTo>
                  <a:lnTo>
                    <a:pt x="972" y="12"/>
                  </a:lnTo>
                  <a:lnTo>
                    <a:pt x="965" y="7"/>
                  </a:lnTo>
                  <a:lnTo>
                    <a:pt x="956" y="4"/>
                  </a:lnTo>
                  <a:lnTo>
                    <a:pt x="949" y="2"/>
                  </a:lnTo>
                  <a:lnTo>
                    <a:pt x="940" y="1"/>
                  </a:lnTo>
                  <a:lnTo>
                    <a:pt x="931" y="0"/>
                  </a:lnTo>
                  <a:lnTo>
                    <a:pt x="931" y="0"/>
                  </a:lnTo>
                  <a:close/>
                  <a:moveTo>
                    <a:pt x="955" y="859"/>
                  </a:moveTo>
                  <a:lnTo>
                    <a:pt x="955" y="859"/>
                  </a:lnTo>
                  <a:lnTo>
                    <a:pt x="954" y="869"/>
                  </a:lnTo>
                  <a:lnTo>
                    <a:pt x="953" y="879"/>
                  </a:lnTo>
                  <a:lnTo>
                    <a:pt x="951" y="887"/>
                  </a:lnTo>
                  <a:lnTo>
                    <a:pt x="948" y="896"/>
                  </a:lnTo>
                  <a:lnTo>
                    <a:pt x="944" y="904"/>
                  </a:lnTo>
                  <a:lnTo>
                    <a:pt x="938" y="913"/>
                  </a:lnTo>
                  <a:lnTo>
                    <a:pt x="933" y="919"/>
                  </a:lnTo>
                  <a:lnTo>
                    <a:pt x="926" y="927"/>
                  </a:lnTo>
                  <a:lnTo>
                    <a:pt x="920" y="932"/>
                  </a:lnTo>
                  <a:lnTo>
                    <a:pt x="912" y="939"/>
                  </a:lnTo>
                  <a:lnTo>
                    <a:pt x="905" y="943"/>
                  </a:lnTo>
                  <a:lnTo>
                    <a:pt x="896" y="947"/>
                  </a:lnTo>
                  <a:lnTo>
                    <a:pt x="888" y="951"/>
                  </a:lnTo>
                  <a:lnTo>
                    <a:pt x="878" y="953"/>
                  </a:lnTo>
                  <a:lnTo>
                    <a:pt x="869" y="954"/>
                  </a:lnTo>
                  <a:lnTo>
                    <a:pt x="860" y="955"/>
                  </a:lnTo>
                  <a:lnTo>
                    <a:pt x="860" y="955"/>
                  </a:lnTo>
                  <a:lnTo>
                    <a:pt x="159" y="955"/>
                  </a:lnTo>
                  <a:lnTo>
                    <a:pt x="159" y="955"/>
                  </a:lnTo>
                  <a:lnTo>
                    <a:pt x="150" y="954"/>
                  </a:lnTo>
                  <a:lnTo>
                    <a:pt x="141" y="953"/>
                  </a:lnTo>
                  <a:lnTo>
                    <a:pt x="131" y="951"/>
                  </a:lnTo>
                  <a:lnTo>
                    <a:pt x="123" y="947"/>
                  </a:lnTo>
                  <a:lnTo>
                    <a:pt x="114" y="943"/>
                  </a:lnTo>
                  <a:lnTo>
                    <a:pt x="107" y="939"/>
                  </a:lnTo>
                  <a:lnTo>
                    <a:pt x="99" y="932"/>
                  </a:lnTo>
                  <a:lnTo>
                    <a:pt x="93" y="927"/>
                  </a:lnTo>
                  <a:lnTo>
                    <a:pt x="86" y="919"/>
                  </a:lnTo>
                  <a:lnTo>
                    <a:pt x="81" y="913"/>
                  </a:lnTo>
                  <a:lnTo>
                    <a:pt x="75" y="904"/>
                  </a:lnTo>
                  <a:lnTo>
                    <a:pt x="72" y="896"/>
                  </a:lnTo>
                  <a:lnTo>
                    <a:pt x="69" y="887"/>
                  </a:lnTo>
                  <a:lnTo>
                    <a:pt x="66" y="879"/>
                  </a:lnTo>
                  <a:lnTo>
                    <a:pt x="65" y="869"/>
                  </a:lnTo>
                  <a:lnTo>
                    <a:pt x="65" y="859"/>
                  </a:lnTo>
                  <a:lnTo>
                    <a:pt x="65" y="346"/>
                  </a:lnTo>
                  <a:lnTo>
                    <a:pt x="65" y="346"/>
                  </a:lnTo>
                  <a:lnTo>
                    <a:pt x="65" y="341"/>
                  </a:lnTo>
                  <a:lnTo>
                    <a:pt x="66" y="336"/>
                  </a:lnTo>
                  <a:lnTo>
                    <a:pt x="68" y="330"/>
                  </a:lnTo>
                  <a:lnTo>
                    <a:pt x="71" y="327"/>
                  </a:lnTo>
                  <a:lnTo>
                    <a:pt x="74" y="323"/>
                  </a:lnTo>
                  <a:lnTo>
                    <a:pt x="79" y="321"/>
                  </a:lnTo>
                  <a:lnTo>
                    <a:pt x="83" y="320"/>
                  </a:lnTo>
                  <a:lnTo>
                    <a:pt x="88" y="319"/>
                  </a:lnTo>
                  <a:lnTo>
                    <a:pt x="128" y="319"/>
                  </a:lnTo>
                  <a:lnTo>
                    <a:pt x="128" y="748"/>
                  </a:lnTo>
                  <a:lnTo>
                    <a:pt x="128" y="748"/>
                  </a:lnTo>
                  <a:lnTo>
                    <a:pt x="128" y="756"/>
                  </a:lnTo>
                  <a:lnTo>
                    <a:pt x="129" y="764"/>
                  </a:lnTo>
                  <a:lnTo>
                    <a:pt x="131" y="771"/>
                  </a:lnTo>
                  <a:lnTo>
                    <a:pt x="135" y="779"/>
                  </a:lnTo>
                  <a:lnTo>
                    <a:pt x="138" y="785"/>
                  </a:lnTo>
                  <a:lnTo>
                    <a:pt x="141" y="792"/>
                  </a:lnTo>
                  <a:lnTo>
                    <a:pt x="146" y="798"/>
                  </a:lnTo>
                  <a:lnTo>
                    <a:pt x="152" y="804"/>
                  </a:lnTo>
                  <a:lnTo>
                    <a:pt x="157" y="809"/>
                  </a:lnTo>
                  <a:lnTo>
                    <a:pt x="162" y="814"/>
                  </a:lnTo>
                  <a:lnTo>
                    <a:pt x="170" y="817"/>
                  </a:lnTo>
                  <a:lnTo>
                    <a:pt x="176" y="821"/>
                  </a:lnTo>
                  <a:lnTo>
                    <a:pt x="184" y="824"/>
                  </a:lnTo>
                  <a:lnTo>
                    <a:pt x="191" y="826"/>
                  </a:lnTo>
                  <a:lnTo>
                    <a:pt x="199" y="827"/>
                  </a:lnTo>
                  <a:lnTo>
                    <a:pt x="207" y="827"/>
                  </a:lnTo>
                  <a:lnTo>
                    <a:pt x="207" y="827"/>
                  </a:lnTo>
                  <a:lnTo>
                    <a:pt x="215" y="827"/>
                  </a:lnTo>
                  <a:lnTo>
                    <a:pt x="224" y="826"/>
                  </a:lnTo>
                  <a:lnTo>
                    <a:pt x="231" y="824"/>
                  </a:lnTo>
                  <a:lnTo>
                    <a:pt x="239" y="821"/>
                  </a:lnTo>
                  <a:lnTo>
                    <a:pt x="245" y="817"/>
                  </a:lnTo>
                  <a:lnTo>
                    <a:pt x="251" y="814"/>
                  </a:lnTo>
                  <a:lnTo>
                    <a:pt x="258" y="809"/>
                  </a:lnTo>
                  <a:lnTo>
                    <a:pt x="263" y="804"/>
                  </a:lnTo>
                  <a:lnTo>
                    <a:pt x="269" y="798"/>
                  </a:lnTo>
                  <a:lnTo>
                    <a:pt x="273" y="792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4" y="771"/>
                  </a:lnTo>
                  <a:lnTo>
                    <a:pt x="286" y="764"/>
                  </a:lnTo>
                  <a:lnTo>
                    <a:pt x="287" y="756"/>
                  </a:lnTo>
                  <a:lnTo>
                    <a:pt x="287" y="748"/>
                  </a:lnTo>
                  <a:lnTo>
                    <a:pt x="287" y="92"/>
                  </a:lnTo>
                  <a:lnTo>
                    <a:pt x="287" y="92"/>
                  </a:lnTo>
                  <a:lnTo>
                    <a:pt x="287" y="86"/>
                  </a:lnTo>
                  <a:lnTo>
                    <a:pt x="289" y="81"/>
                  </a:lnTo>
                  <a:lnTo>
                    <a:pt x="291" y="76"/>
                  </a:lnTo>
                  <a:lnTo>
                    <a:pt x="294" y="72"/>
                  </a:lnTo>
                  <a:lnTo>
                    <a:pt x="298" y="69"/>
                  </a:lnTo>
                  <a:lnTo>
                    <a:pt x="302" y="66"/>
                  </a:lnTo>
                  <a:lnTo>
                    <a:pt x="306" y="64"/>
                  </a:lnTo>
                  <a:lnTo>
                    <a:pt x="310" y="64"/>
                  </a:lnTo>
                  <a:lnTo>
                    <a:pt x="931" y="64"/>
                  </a:lnTo>
                  <a:lnTo>
                    <a:pt x="931" y="64"/>
                  </a:lnTo>
                  <a:lnTo>
                    <a:pt x="936" y="64"/>
                  </a:lnTo>
                  <a:lnTo>
                    <a:pt x="940" y="66"/>
                  </a:lnTo>
                  <a:lnTo>
                    <a:pt x="945" y="69"/>
                  </a:lnTo>
                  <a:lnTo>
                    <a:pt x="948" y="72"/>
                  </a:lnTo>
                  <a:lnTo>
                    <a:pt x="951" y="76"/>
                  </a:lnTo>
                  <a:lnTo>
                    <a:pt x="953" y="81"/>
                  </a:lnTo>
                  <a:lnTo>
                    <a:pt x="954" y="86"/>
                  </a:lnTo>
                  <a:lnTo>
                    <a:pt x="955" y="92"/>
                  </a:lnTo>
                  <a:lnTo>
                    <a:pt x="955" y="859"/>
                  </a:lnTo>
                  <a:close/>
                  <a:moveTo>
                    <a:pt x="382" y="445"/>
                  </a:moveTo>
                  <a:lnTo>
                    <a:pt x="382" y="445"/>
                  </a:lnTo>
                  <a:lnTo>
                    <a:pt x="389" y="445"/>
                  </a:lnTo>
                  <a:lnTo>
                    <a:pt x="394" y="443"/>
                  </a:lnTo>
                  <a:lnTo>
                    <a:pt x="401" y="440"/>
                  </a:lnTo>
                  <a:lnTo>
                    <a:pt x="405" y="437"/>
                  </a:lnTo>
                  <a:lnTo>
                    <a:pt x="409" y="431"/>
                  </a:lnTo>
                  <a:lnTo>
                    <a:pt x="411" y="426"/>
                  </a:lnTo>
                  <a:lnTo>
                    <a:pt x="413" y="420"/>
                  </a:lnTo>
                  <a:lnTo>
                    <a:pt x="415" y="414"/>
                  </a:lnTo>
                  <a:lnTo>
                    <a:pt x="415" y="270"/>
                  </a:lnTo>
                  <a:lnTo>
                    <a:pt x="514" y="431"/>
                  </a:lnTo>
                  <a:lnTo>
                    <a:pt x="514" y="431"/>
                  </a:lnTo>
                  <a:lnTo>
                    <a:pt x="518" y="436"/>
                  </a:lnTo>
                  <a:lnTo>
                    <a:pt x="518" y="436"/>
                  </a:lnTo>
                  <a:lnTo>
                    <a:pt x="520" y="437"/>
                  </a:lnTo>
                  <a:lnTo>
                    <a:pt x="520" y="437"/>
                  </a:lnTo>
                  <a:lnTo>
                    <a:pt x="523" y="440"/>
                  </a:lnTo>
                  <a:lnTo>
                    <a:pt x="528" y="443"/>
                  </a:lnTo>
                  <a:lnTo>
                    <a:pt x="528" y="443"/>
                  </a:lnTo>
                  <a:lnTo>
                    <a:pt x="530" y="443"/>
                  </a:lnTo>
                  <a:lnTo>
                    <a:pt x="530" y="443"/>
                  </a:lnTo>
                  <a:lnTo>
                    <a:pt x="536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7" y="445"/>
                  </a:lnTo>
                  <a:lnTo>
                    <a:pt x="552" y="443"/>
                  </a:lnTo>
                  <a:lnTo>
                    <a:pt x="552" y="443"/>
                  </a:lnTo>
                  <a:lnTo>
                    <a:pt x="555" y="442"/>
                  </a:lnTo>
                  <a:lnTo>
                    <a:pt x="555" y="442"/>
                  </a:lnTo>
                  <a:lnTo>
                    <a:pt x="558" y="441"/>
                  </a:lnTo>
                  <a:lnTo>
                    <a:pt x="558" y="441"/>
                  </a:lnTo>
                  <a:lnTo>
                    <a:pt x="560" y="439"/>
                  </a:lnTo>
                  <a:lnTo>
                    <a:pt x="560" y="439"/>
                  </a:lnTo>
                  <a:lnTo>
                    <a:pt x="566" y="434"/>
                  </a:lnTo>
                  <a:lnTo>
                    <a:pt x="566" y="434"/>
                  </a:lnTo>
                  <a:lnTo>
                    <a:pt x="569" y="429"/>
                  </a:lnTo>
                  <a:lnTo>
                    <a:pt x="569" y="429"/>
                  </a:lnTo>
                  <a:lnTo>
                    <a:pt x="571" y="424"/>
                  </a:lnTo>
                  <a:lnTo>
                    <a:pt x="571" y="424"/>
                  </a:lnTo>
                  <a:lnTo>
                    <a:pt x="572" y="417"/>
                  </a:lnTo>
                  <a:lnTo>
                    <a:pt x="572" y="417"/>
                  </a:lnTo>
                  <a:lnTo>
                    <a:pt x="573" y="414"/>
                  </a:lnTo>
                  <a:lnTo>
                    <a:pt x="573" y="160"/>
                  </a:lnTo>
                  <a:lnTo>
                    <a:pt x="573" y="160"/>
                  </a:lnTo>
                  <a:lnTo>
                    <a:pt x="572" y="153"/>
                  </a:lnTo>
                  <a:lnTo>
                    <a:pt x="570" y="147"/>
                  </a:lnTo>
                  <a:lnTo>
                    <a:pt x="568" y="142"/>
                  </a:lnTo>
                  <a:lnTo>
                    <a:pt x="564" y="137"/>
                  </a:lnTo>
                  <a:lnTo>
                    <a:pt x="559" y="133"/>
                  </a:lnTo>
                  <a:lnTo>
                    <a:pt x="554" y="130"/>
                  </a:lnTo>
                  <a:lnTo>
                    <a:pt x="548" y="129"/>
                  </a:lnTo>
                  <a:lnTo>
                    <a:pt x="541" y="128"/>
                  </a:lnTo>
                  <a:lnTo>
                    <a:pt x="541" y="128"/>
                  </a:lnTo>
                  <a:lnTo>
                    <a:pt x="535" y="129"/>
                  </a:lnTo>
                  <a:lnTo>
                    <a:pt x="529" y="130"/>
                  </a:lnTo>
                  <a:lnTo>
                    <a:pt x="524" y="133"/>
                  </a:lnTo>
                  <a:lnTo>
                    <a:pt x="519" y="137"/>
                  </a:lnTo>
                  <a:lnTo>
                    <a:pt x="515" y="142"/>
                  </a:lnTo>
                  <a:lnTo>
                    <a:pt x="512" y="147"/>
                  </a:lnTo>
                  <a:lnTo>
                    <a:pt x="510" y="153"/>
                  </a:lnTo>
                  <a:lnTo>
                    <a:pt x="510" y="160"/>
                  </a:lnTo>
                  <a:lnTo>
                    <a:pt x="510" y="304"/>
                  </a:lnTo>
                  <a:lnTo>
                    <a:pt x="409" y="143"/>
                  </a:lnTo>
                  <a:lnTo>
                    <a:pt x="409" y="143"/>
                  </a:lnTo>
                  <a:lnTo>
                    <a:pt x="407" y="140"/>
                  </a:lnTo>
                  <a:lnTo>
                    <a:pt x="407" y="140"/>
                  </a:lnTo>
                  <a:lnTo>
                    <a:pt x="403" y="135"/>
                  </a:lnTo>
                  <a:lnTo>
                    <a:pt x="403" y="135"/>
                  </a:lnTo>
                  <a:lnTo>
                    <a:pt x="397" y="132"/>
                  </a:lnTo>
                  <a:lnTo>
                    <a:pt x="397" y="132"/>
                  </a:lnTo>
                  <a:lnTo>
                    <a:pt x="392" y="130"/>
                  </a:lnTo>
                  <a:lnTo>
                    <a:pt x="392" y="130"/>
                  </a:lnTo>
                  <a:lnTo>
                    <a:pt x="386" y="129"/>
                  </a:lnTo>
                  <a:lnTo>
                    <a:pt x="386" y="129"/>
                  </a:lnTo>
                  <a:lnTo>
                    <a:pt x="382" y="128"/>
                  </a:lnTo>
                  <a:lnTo>
                    <a:pt x="382" y="128"/>
                  </a:lnTo>
                  <a:lnTo>
                    <a:pt x="380" y="129"/>
                  </a:lnTo>
                  <a:lnTo>
                    <a:pt x="380" y="129"/>
                  </a:lnTo>
                  <a:lnTo>
                    <a:pt x="374" y="130"/>
                  </a:lnTo>
                  <a:lnTo>
                    <a:pt x="374" y="130"/>
                  </a:lnTo>
                  <a:lnTo>
                    <a:pt x="367" y="132"/>
                  </a:lnTo>
                  <a:lnTo>
                    <a:pt x="367" y="132"/>
                  </a:lnTo>
                  <a:lnTo>
                    <a:pt x="365" y="133"/>
                  </a:lnTo>
                  <a:lnTo>
                    <a:pt x="365" y="133"/>
                  </a:lnTo>
                  <a:lnTo>
                    <a:pt x="363" y="135"/>
                  </a:lnTo>
                  <a:lnTo>
                    <a:pt x="363" y="135"/>
                  </a:lnTo>
                  <a:lnTo>
                    <a:pt x="359" y="139"/>
                  </a:lnTo>
                  <a:lnTo>
                    <a:pt x="359" y="139"/>
                  </a:lnTo>
                  <a:lnTo>
                    <a:pt x="354" y="145"/>
                  </a:lnTo>
                  <a:lnTo>
                    <a:pt x="354" y="145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1" y="157"/>
                  </a:lnTo>
                  <a:lnTo>
                    <a:pt x="351" y="157"/>
                  </a:lnTo>
                  <a:lnTo>
                    <a:pt x="350" y="160"/>
                  </a:lnTo>
                  <a:lnTo>
                    <a:pt x="350" y="414"/>
                  </a:lnTo>
                  <a:lnTo>
                    <a:pt x="350" y="414"/>
                  </a:lnTo>
                  <a:lnTo>
                    <a:pt x="351" y="420"/>
                  </a:lnTo>
                  <a:lnTo>
                    <a:pt x="353" y="426"/>
                  </a:lnTo>
                  <a:lnTo>
                    <a:pt x="356" y="431"/>
                  </a:lnTo>
                  <a:lnTo>
                    <a:pt x="360" y="437"/>
                  </a:lnTo>
                  <a:lnTo>
                    <a:pt x="364" y="440"/>
                  </a:lnTo>
                  <a:lnTo>
                    <a:pt x="369" y="443"/>
                  </a:lnTo>
                  <a:lnTo>
                    <a:pt x="376" y="445"/>
                  </a:lnTo>
                  <a:lnTo>
                    <a:pt x="382" y="445"/>
                  </a:lnTo>
                  <a:lnTo>
                    <a:pt x="382" y="445"/>
                  </a:lnTo>
                  <a:close/>
                  <a:moveTo>
                    <a:pt x="637" y="859"/>
                  </a:moveTo>
                  <a:lnTo>
                    <a:pt x="891" y="859"/>
                  </a:lnTo>
                  <a:lnTo>
                    <a:pt x="891" y="668"/>
                  </a:lnTo>
                  <a:lnTo>
                    <a:pt x="637" y="668"/>
                  </a:lnTo>
                  <a:lnTo>
                    <a:pt x="637" y="859"/>
                  </a:lnTo>
                  <a:close/>
                  <a:moveTo>
                    <a:pt x="860" y="128"/>
                  </a:moveTo>
                  <a:lnTo>
                    <a:pt x="669" y="128"/>
                  </a:lnTo>
                  <a:lnTo>
                    <a:pt x="669" y="128"/>
                  </a:lnTo>
                  <a:lnTo>
                    <a:pt x="662" y="129"/>
                  </a:lnTo>
                  <a:lnTo>
                    <a:pt x="656" y="130"/>
                  </a:lnTo>
                  <a:lnTo>
                    <a:pt x="651" y="133"/>
                  </a:lnTo>
                  <a:lnTo>
                    <a:pt x="646" y="137"/>
                  </a:lnTo>
                  <a:lnTo>
                    <a:pt x="642" y="142"/>
                  </a:lnTo>
                  <a:lnTo>
                    <a:pt x="639" y="147"/>
                  </a:lnTo>
                  <a:lnTo>
                    <a:pt x="638" y="153"/>
                  </a:lnTo>
                  <a:lnTo>
                    <a:pt x="637" y="160"/>
                  </a:lnTo>
                  <a:lnTo>
                    <a:pt x="637" y="160"/>
                  </a:lnTo>
                  <a:lnTo>
                    <a:pt x="638" y="166"/>
                  </a:lnTo>
                  <a:lnTo>
                    <a:pt x="639" y="172"/>
                  </a:lnTo>
                  <a:lnTo>
                    <a:pt x="642" y="177"/>
                  </a:lnTo>
                  <a:lnTo>
                    <a:pt x="646" y="182"/>
                  </a:lnTo>
                  <a:lnTo>
                    <a:pt x="651" y="186"/>
                  </a:lnTo>
                  <a:lnTo>
                    <a:pt x="656" y="189"/>
                  </a:lnTo>
                  <a:lnTo>
                    <a:pt x="662" y="191"/>
                  </a:lnTo>
                  <a:lnTo>
                    <a:pt x="669" y="191"/>
                  </a:lnTo>
                  <a:lnTo>
                    <a:pt x="860" y="191"/>
                  </a:lnTo>
                  <a:lnTo>
                    <a:pt x="860" y="191"/>
                  </a:lnTo>
                  <a:lnTo>
                    <a:pt x="866" y="191"/>
                  </a:lnTo>
                  <a:lnTo>
                    <a:pt x="872" y="189"/>
                  </a:lnTo>
                  <a:lnTo>
                    <a:pt x="877" y="186"/>
                  </a:lnTo>
                  <a:lnTo>
                    <a:pt x="882" y="182"/>
                  </a:lnTo>
                  <a:lnTo>
                    <a:pt x="886" y="177"/>
                  </a:lnTo>
                  <a:lnTo>
                    <a:pt x="889" y="172"/>
                  </a:lnTo>
                  <a:lnTo>
                    <a:pt x="891" y="166"/>
                  </a:lnTo>
                  <a:lnTo>
                    <a:pt x="891" y="160"/>
                  </a:lnTo>
                  <a:lnTo>
                    <a:pt x="891" y="160"/>
                  </a:lnTo>
                  <a:lnTo>
                    <a:pt x="891" y="153"/>
                  </a:lnTo>
                  <a:lnTo>
                    <a:pt x="889" y="147"/>
                  </a:lnTo>
                  <a:lnTo>
                    <a:pt x="886" y="142"/>
                  </a:lnTo>
                  <a:lnTo>
                    <a:pt x="882" y="137"/>
                  </a:lnTo>
                  <a:lnTo>
                    <a:pt x="877" y="133"/>
                  </a:lnTo>
                  <a:lnTo>
                    <a:pt x="872" y="130"/>
                  </a:lnTo>
                  <a:lnTo>
                    <a:pt x="866" y="129"/>
                  </a:lnTo>
                  <a:lnTo>
                    <a:pt x="860" y="128"/>
                  </a:lnTo>
                  <a:lnTo>
                    <a:pt x="860" y="128"/>
                  </a:lnTo>
                  <a:close/>
                  <a:moveTo>
                    <a:pt x="860" y="255"/>
                  </a:moveTo>
                  <a:lnTo>
                    <a:pt x="669" y="255"/>
                  </a:lnTo>
                  <a:lnTo>
                    <a:pt x="669" y="255"/>
                  </a:lnTo>
                  <a:lnTo>
                    <a:pt x="662" y="255"/>
                  </a:lnTo>
                  <a:lnTo>
                    <a:pt x="656" y="257"/>
                  </a:lnTo>
                  <a:lnTo>
                    <a:pt x="651" y="261"/>
                  </a:lnTo>
                  <a:lnTo>
                    <a:pt x="646" y="264"/>
                  </a:lnTo>
                  <a:lnTo>
                    <a:pt x="642" y="269"/>
                  </a:lnTo>
                  <a:lnTo>
                    <a:pt x="639" y="275"/>
                  </a:lnTo>
                  <a:lnTo>
                    <a:pt x="638" y="280"/>
                  </a:lnTo>
                  <a:lnTo>
                    <a:pt x="637" y="286"/>
                  </a:lnTo>
                  <a:lnTo>
                    <a:pt x="637" y="286"/>
                  </a:lnTo>
                  <a:lnTo>
                    <a:pt x="638" y="293"/>
                  </a:lnTo>
                  <a:lnTo>
                    <a:pt x="639" y="299"/>
                  </a:lnTo>
                  <a:lnTo>
                    <a:pt x="642" y="305"/>
                  </a:lnTo>
                  <a:lnTo>
                    <a:pt x="646" y="309"/>
                  </a:lnTo>
                  <a:lnTo>
                    <a:pt x="651" y="313"/>
                  </a:lnTo>
                  <a:lnTo>
                    <a:pt x="656" y="316"/>
                  </a:lnTo>
                  <a:lnTo>
                    <a:pt x="662" y="317"/>
                  </a:lnTo>
                  <a:lnTo>
                    <a:pt x="669" y="319"/>
                  </a:lnTo>
                  <a:lnTo>
                    <a:pt x="860" y="319"/>
                  </a:lnTo>
                  <a:lnTo>
                    <a:pt x="860" y="319"/>
                  </a:lnTo>
                  <a:lnTo>
                    <a:pt x="866" y="317"/>
                  </a:lnTo>
                  <a:lnTo>
                    <a:pt x="872" y="316"/>
                  </a:lnTo>
                  <a:lnTo>
                    <a:pt x="877" y="313"/>
                  </a:lnTo>
                  <a:lnTo>
                    <a:pt x="882" y="309"/>
                  </a:lnTo>
                  <a:lnTo>
                    <a:pt x="886" y="305"/>
                  </a:lnTo>
                  <a:lnTo>
                    <a:pt x="889" y="299"/>
                  </a:lnTo>
                  <a:lnTo>
                    <a:pt x="891" y="293"/>
                  </a:lnTo>
                  <a:lnTo>
                    <a:pt x="891" y="286"/>
                  </a:lnTo>
                  <a:lnTo>
                    <a:pt x="891" y="286"/>
                  </a:lnTo>
                  <a:lnTo>
                    <a:pt x="891" y="280"/>
                  </a:lnTo>
                  <a:lnTo>
                    <a:pt x="889" y="275"/>
                  </a:lnTo>
                  <a:lnTo>
                    <a:pt x="886" y="269"/>
                  </a:lnTo>
                  <a:lnTo>
                    <a:pt x="882" y="264"/>
                  </a:lnTo>
                  <a:lnTo>
                    <a:pt x="877" y="261"/>
                  </a:lnTo>
                  <a:lnTo>
                    <a:pt x="872" y="257"/>
                  </a:lnTo>
                  <a:lnTo>
                    <a:pt x="866" y="255"/>
                  </a:lnTo>
                  <a:lnTo>
                    <a:pt x="860" y="255"/>
                  </a:lnTo>
                  <a:lnTo>
                    <a:pt x="860" y="255"/>
                  </a:lnTo>
                  <a:close/>
                  <a:moveTo>
                    <a:pt x="860" y="382"/>
                  </a:moveTo>
                  <a:lnTo>
                    <a:pt x="669" y="382"/>
                  </a:lnTo>
                  <a:lnTo>
                    <a:pt x="669" y="382"/>
                  </a:lnTo>
                  <a:lnTo>
                    <a:pt x="662" y="383"/>
                  </a:lnTo>
                  <a:lnTo>
                    <a:pt x="656" y="385"/>
                  </a:lnTo>
                  <a:lnTo>
                    <a:pt x="651" y="387"/>
                  </a:lnTo>
                  <a:lnTo>
                    <a:pt x="646" y="392"/>
                  </a:lnTo>
                  <a:lnTo>
                    <a:pt x="642" y="396"/>
                  </a:lnTo>
                  <a:lnTo>
                    <a:pt x="639" y="401"/>
                  </a:lnTo>
                  <a:lnTo>
                    <a:pt x="638" y="408"/>
                  </a:lnTo>
                  <a:lnTo>
                    <a:pt x="637" y="414"/>
                  </a:lnTo>
                  <a:lnTo>
                    <a:pt x="637" y="414"/>
                  </a:lnTo>
                  <a:lnTo>
                    <a:pt x="638" y="420"/>
                  </a:lnTo>
                  <a:lnTo>
                    <a:pt x="639" y="426"/>
                  </a:lnTo>
                  <a:lnTo>
                    <a:pt x="642" y="431"/>
                  </a:lnTo>
                  <a:lnTo>
                    <a:pt x="646" y="437"/>
                  </a:lnTo>
                  <a:lnTo>
                    <a:pt x="651" y="440"/>
                  </a:lnTo>
                  <a:lnTo>
                    <a:pt x="656" y="443"/>
                  </a:lnTo>
                  <a:lnTo>
                    <a:pt x="662" y="445"/>
                  </a:lnTo>
                  <a:lnTo>
                    <a:pt x="669" y="445"/>
                  </a:lnTo>
                  <a:lnTo>
                    <a:pt x="860" y="445"/>
                  </a:lnTo>
                  <a:lnTo>
                    <a:pt x="860" y="445"/>
                  </a:lnTo>
                  <a:lnTo>
                    <a:pt x="866" y="445"/>
                  </a:lnTo>
                  <a:lnTo>
                    <a:pt x="872" y="443"/>
                  </a:lnTo>
                  <a:lnTo>
                    <a:pt x="877" y="440"/>
                  </a:lnTo>
                  <a:lnTo>
                    <a:pt x="882" y="437"/>
                  </a:lnTo>
                  <a:lnTo>
                    <a:pt x="886" y="431"/>
                  </a:lnTo>
                  <a:lnTo>
                    <a:pt x="889" y="426"/>
                  </a:lnTo>
                  <a:lnTo>
                    <a:pt x="891" y="420"/>
                  </a:lnTo>
                  <a:lnTo>
                    <a:pt x="891" y="414"/>
                  </a:lnTo>
                  <a:lnTo>
                    <a:pt x="891" y="414"/>
                  </a:lnTo>
                  <a:lnTo>
                    <a:pt x="891" y="408"/>
                  </a:lnTo>
                  <a:lnTo>
                    <a:pt x="889" y="401"/>
                  </a:lnTo>
                  <a:lnTo>
                    <a:pt x="886" y="396"/>
                  </a:lnTo>
                  <a:lnTo>
                    <a:pt x="882" y="392"/>
                  </a:lnTo>
                  <a:lnTo>
                    <a:pt x="877" y="387"/>
                  </a:lnTo>
                  <a:lnTo>
                    <a:pt x="872" y="385"/>
                  </a:lnTo>
                  <a:lnTo>
                    <a:pt x="866" y="383"/>
                  </a:lnTo>
                  <a:lnTo>
                    <a:pt x="860" y="382"/>
                  </a:lnTo>
                  <a:lnTo>
                    <a:pt x="860" y="382"/>
                  </a:lnTo>
                  <a:close/>
                  <a:moveTo>
                    <a:pt x="541" y="668"/>
                  </a:moveTo>
                  <a:lnTo>
                    <a:pt x="382" y="668"/>
                  </a:lnTo>
                  <a:lnTo>
                    <a:pt x="382" y="668"/>
                  </a:lnTo>
                  <a:lnTo>
                    <a:pt x="376" y="669"/>
                  </a:lnTo>
                  <a:lnTo>
                    <a:pt x="369" y="670"/>
                  </a:lnTo>
                  <a:lnTo>
                    <a:pt x="364" y="674"/>
                  </a:lnTo>
                  <a:lnTo>
                    <a:pt x="360" y="678"/>
                  </a:lnTo>
                  <a:lnTo>
                    <a:pt x="356" y="682"/>
                  </a:lnTo>
                  <a:lnTo>
                    <a:pt x="353" y="688"/>
                  </a:lnTo>
                  <a:lnTo>
                    <a:pt x="351" y="694"/>
                  </a:lnTo>
                  <a:lnTo>
                    <a:pt x="350" y="701"/>
                  </a:lnTo>
                  <a:lnTo>
                    <a:pt x="350" y="701"/>
                  </a:lnTo>
                  <a:lnTo>
                    <a:pt x="351" y="707"/>
                  </a:lnTo>
                  <a:lnTo>
                    <a:pt x="353" y="712"/>
                  </a:lnTo>
                  <a:lnTo>
                    <a:pt x="356" y="718"/>
                  </a:lnTo>
                  <a:lnTo>
                    <a:pt x="360" y="723"/>
                  </a:lnTo>
                  <a:lnTo>
                    <a:pt x="364" y="726"/>
                  </a:lnTo>
                  <a:lnTo>
                    <a:pt x="369" y="729"/>
                  </a:lnTo>
                  <a:lnTo>
                    <a:pt x="376" y="732"/>
                  </a:lnTo>
                  <a:lnTo>
                    <a:pt x="382" y="732"/>
                  </a:lnTo>
                  <a:lnTo>
                    <a:pt x="541" y="732"/>
                  </a:lnTo>
                  <a:lnTo>
                    <a:pt x="541" y="732"/>
                  </a:lnTo>
                  <a:lnTo>
                    <a:pt x="548" y="732"/>
                  </a:lnTo>
                  <a:lnTo>
                    <a:pt x="554" y="729"/>
                  </a:lnTo>
                  <a:lnTo>
                    <a:pt x="559" y="726"/>
                  </a:lnTo>
                  <a:lnTo>
                    <a:pt x="564" y="723"/>
                  </a:lnTo>
                  <a:lnTo>
                    <a:pt x="568" y="718"/>
                  </a:lnTo>
                  <a:lnTo>
                    <a:pt x="570" y="712"/>
                  </a:lnTo>
                  <a:lnTo>
                    <a:pt x="572" y="707"/>
                  </a:lnTo>
                  <a:lnTo>
                    <a:pt x="573" y="701"/>
                  </a:lnTo>
                  <a:lnTo>
                    <a:pt x="573" y="701"/>
                  </a:lnTo>
                  <a:lnTo>
                    <a:pt x="572" y="694"/>
                  </a:lnTo>
                  <a:lnTo>
                    <a:pt x="570" y="688"/>
                  </a:lnTo>
                  <a:lnTo>
                    <a:pt x="568" y="682"/>
                  </a:lnTo>
                  <a:lnTo>
                    <a:pt x="564" y="678"/>
                  </a:lnTo>
                  <a:lnTo>
                    <a:pt x="559" y="674"/>
                  </a:lnTo>
                  <a:lnTo>
                    <a:pt x="554" y="670"/>
                  </a:lnTo>
                  <a:lnTo>
                    <a:pt x="548" y="669"/>
                  </a:lnTo>
                  <a:lnTo>
                    <a:pt x="541" y="668"/>
                  </a:lnTo>
                  <a:lnTo>
                    <a:pt x="541" y="668"/>
                  </a:lnTo>
                  <a:close/>
                  <a:moveTo>
                    <a:pt x="541" y="796"/>
                  </a:moveTo>
                  <a:lnTo>
                    <a:pt x="382" y="796"/>
                  </a:lnTo>
                  <a:lnTo>
                    <a:pt x="382" y="796"/>
                  </a:lnTo>
                  <a:lnTo>
                    <a:pt x="376" y="796"/>
                  </a:lnTo>
                  <a:lnTo>
                    <a:pt x="369" y="798"/>
                  </a:lnTo>
                  <a:lnTo>
                    <a:pt x="364" y="801"/>
                  </a:lnTo>
                  <a:lnTo>
                    <a:pt x="360" y="805"/>
                  </a:lnTo>
                  <a:lnTo>
                    <a:pt x="356" y="810"/>
                  </a:lnTo>
                  <a:lnTo>
                    <a:pt x="353" y="815"/>
                  </a:lnTo>
                  <a:lnTo>
                    <a:pt x="351" y="821"/>
                  </a:lnTo>
                  <a:lnTo>
                    <a:pt x="350" y="827"/>
                  </a:lnTo>
                  <a:lnTo>
                    <a:pt x="350" y="827"/>
                  </a:lnTo>
                  <a:lnTo>
                    <a:pt x="351" y="834"/>
                  </a:lnTo>
                  <a:lnTo>
                    <a:pt x="353" y="840"/>
                  </a:lnTo>
                  <a:lnTo>
                    <a:pt x="356" y="845"/>
                  </a:lnTo>
                  <a:lnTo>
                    <a:pt x="360" y="850"/>
                  </a:lnTo>
                  <a:lnTo>
                    <a:pt x="364" y="854"/>
                  </a:lnTo>
                  <a:lnTo>
                    <a:pt x="369" y="857"/>
                  </a:lnTo>
                  <a:lnTo>
                    <a:pt x="376" y="858"/>
                  </a:lnTo>
                  <a:lnTo>
                    <a:pt x="382" y="859"/>
                  </a:lnTo>
                  <a:lnTo>
                    <a:pt x="541" y="859"/>
                  </a:lnTo>
                  <a:lnTo>
                    <a:pt x="541" y="859"/>
                  </a:lnTo>
                  <a:lnTo>
                    <a:pt x="548" y="858"/>
                  </a:lnTo>
                  <a:lnTo>
                    <a:pt x="554" y="857"/>
                  </a:lnTo>
                  <a:lnTo>
                    <a:pt x="559" y="854"/>
                  </a:lnTo>
                  <a:lnTo>
                    <a:pt x="564" y="850"/>
                  </a:lnTo>
                  <a:lnTo>
                    <a:pt x="568" y="845"/>
                  </a:lnTo>
                  <a:lnTo>
                    <a:pt x="570" y="840"/>
                  </a:lnTo>
                  <a:lnTo>
                    <a:pt x="572" y="834"/>
                  </a:lnTo>
                  <a:lnTo>
                    <a:pt x="573" y="827"/>
                  </a:lnTo>
                  <a:lnTo>
                    <a:pt x="573" y="827"/>
                  </a:lnTo>
                  <a:lnTo>
                    <a:pt x="572" y="821"/>
                  </a:lnTo>
                  <a:lnTo>
                    <a:pt x="570" y="815"/>
                  </a:lnTo>
                  <a:lnTo>
                    <a:pt x="568" y="810"/>
                  </a:lnTo>
                  <a:lnTo>
                    <a:pt x="564" y="805"/>
                  </a:lnTo>
                  <a:lnTo>
                    <a:pt x="559" y="801"/>
                  </a:lnTo>
                  <a:lnTo>
                    <a:pt x="554" y="798"/>
                  </a:lnTo>
                  <a:lnTo>
                    <a:pt x="548" y="796"/>
                  </a:lnTo>
                  <a:lnTo>
                    <a:pt x="541" y="796"/>
                  </a:lnTo>
                  <a:lnTo>
                    <a:pt x="541" y="796"/>
                  </a:lnTo>
                  <a:close/>
                  <a:moveTo>
                    <a:pt x="860" y="510"/>
                  </a:moveTo>
                  <a:lnTo>
                    <a:pt x="382" y="510"/>
                  </a:lnTo>
                  <a:lnTo>
                    <a:pt x="382" y="510"/>
                  </a:lnTo>
                  <a:lnTo>
                    <a:pt x="376" y="510"/>
                  </a:lnTo>
                  <a:lnTo>
                    <a:pt x="369" y="512"/>
                  </a:lnTo>
                  <a:lnTo>
                    <a:pt x="364" y="515"/>
                  </a:lnTo>
                  <a:lnTo>
                    <a:pt x="360" y="518"/>
                  </a:lnTo>
                  <a:lnTo>
                    <a:pt x="356" y="523"/>
                  </a:lnTo>
                  <a:lnTo>
                    <a:pt x="353" y="529"/>
                  </a:lnTo>
                  <a:lnTo>
                    <a:pt x="351" y="534"/>
                  </a:lnTo>
                  <a:lnTo>
                    <a:pt x="350" y="541"/>
                  </a:lnTo>
                  <a:lnTo>
                    <a:pt x="350" y="573"/>
                  </a:lnTo>
                  <a:lnTo>
                    <a:pt x="350" y="573"/>
                  </a:lnTo>
                  <a:lnTo>
                    <a:pt x="351" y="579"/>
                  </a:lnTo>
                  <a:lnTo>
                    <a:pt x="353" y="586"/>
                  </a:lnTo>
                  <a:lnTo>
                    <a:pt x="356" y="591"/>
                  </a:lnTo>
                  <a:lnTo>
                    <a:pt x="360" y="595"/>
                  </a:lnTo>
                  <a:lnTo>
                    <a:pt x="364" y="600"/>
                  </a:lnTo>
                  <a:lnTo>
                    <a:pt x="369" y="602"/>
                  </a:lnTo>
                  <a:lnTo>
                    <a:pt x="376" y="604"/>
                  </a:lnTo>
                  <a:lnTo>
                    <a:pt x="382" y="605"/>
                  </a:lnTo>
                  <a:lnTo>
                    <a:pt x="860" y="605"/>
                  </a:lnTo>
                  <a:lnTo>
                    <a:pt x="860" y="605"/>
                  </a:lnTo>
                  <a:lnTo>
                    <a:pt x="866" y="604"/>
                  </a:lnTo>
                  <a:lnTo>
                    <a:pt x="872" y="602"/>
                  </a:lnTo>
                  <a:lnTo>
                    <a:pt x="877" y="600"/>
                  </a:lnTo>
                  <a:lnTo>
                    <a:pt x="882" y="595"/>
                  </a:lnTo>
                  <a:lnTo>
                    <a:pt x="886" y="591"/>
                  </a:lnTo>
                  <a:lnTo>
                    <a:pt x="889" y="586"/>
                  </a:lnTo>
                  <a:lnTo>
                    <a:pt x="891" y="579"/>
                  </a:lnTo>
                  <a:lnTo>
                    <a:pt x="891" y="573"/>
                  </a:lnTo>
                  <a:lnTo>
                    <a:pt x="891" y="541"/>
                  </a:lnTo>
                  <a:lnTo>
                    <a:pt x="891" y="541"/>
                  </a:lnTo>
                  <a:lnTo>
                    <a:pt x="891" y="534"/>
                  </a:lnTo>
                  <a:lnTo>
                    <a:pt x="889" y="529"/>
                  </a:lnTo>
                  <a:lnTo>
                    <a:pt x="886" y="523"/>
                  </a:lnTo>
                  <a:lnTo>
                    <a:pt x="882" y="518"/>
                  </a:lnTo>
                  <a:lnTo>
                    <a:pt x="877" y="515"/>
                  </a:lnTo>
                  <a:lnTo>
                    <a:pt x="872" y="512"/>
                  </a:lnTo>
                  <a:lnTo>
                    <a:pt x="866" y="510"/>
                  </a:lnTo>
                  <a:lnTo>
                    <a:pt x="860" y="510"/>
                  </a:lnTo>
                  <a:lnTo>
                    <a:pt x="860" y="51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0774845" y="1878864"/>
            <a:ext cx="648000" cy="648000"/>
            <a:chOff x="10774845" y="1878864"/>
            <a:chExt cx="648000" cy="648000"/>
          </a:xfrm>
        </p:grpSpPr>
        <p:sp>
          <p:nvSpPr>
            <p:cNvPr id="60" name="椭圆 59"/>
            <p:cNvSpPr/>
            <p:nvPr/>
          </p:nvSpPr>
          <p:spPr>
            <a:xfrm>
              <a:off x="10774845" y="1878864"/>
              <a:ext cx="648000" cy="6480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61" name="Freeform 115"/>
            <p:cNvSpPr>
              <a:spLocks noEditPoints="1"/>
            </p:cNvSpPr>
            <p:nvPr/>
          </p:nvSpPr>
          <p:spPr bwMode="auto">
            <a:xfrm>
              <a:off x="10936920" y="2041733"/>
              <a:ext cx="323850" cy="322263"/>
            </a:xfrm>
            <a:custGeom>
              <a:avLst/>
              <a:gdLst>
                <a:gd name="T0" fmla="*/ 789 w 1018"/>
                <a:gd name="T1" fmla="*/ 69 h 1017"/>
                <a:gd name="T2" fmla="*/ 765 w 1018"/>
                <a:gd name="T3" fmla="*/ 25 h 1017"/>
                <a:gd name="T4" fmla="*/ 719 w 1018"/>
                <a:gd name="T5" fmla="*/ 1 h 1017"/>
                <a:gd name="T6" fmla="*/ 73 w 1018"/>
                <a:gd name="T7" fmla="*/ 1 h 1017"/>
                <a:gd name="T8" fmla="*/ 27 w 1018"/>
                <a:gd name="T9" fmla="*/ 25 h 1017"/>
                <a:gd name="T10" fmla="*/ 2 w 1018"/>
                <a:gd name="T11" fmla="*/ 69 h 1017"/>
                <a:gd name="T12" fmla="*/ 2 w 1018"/>
                <a:gd name="T13" fmla="*/ 716 h 1017"/>
                <a:gd name="T14" fmla="*/ 28 w 1018"/>
                <a:gd name="T15" fmla="*/ 766 h 1017"/>
                <a:gd name="T16" fmla="*/ 67 w 1018"/>
                <a:gd name="T17" fmla="*/ 789 h 1017"/>
                <a:gd name="T18" fmla="*/ 115 w 1018"/>
                <a:gd name="T19" fmla="*/ 791 h 1017"/>
                <a:gd name="T20" fmla="*/ 163 w 1018"/>
                <a:gd name="T21" fmla="*/ 766 h 1017"/>
                <a:gd name="T22" fmla="*/ 263 w 1018"/>
                <a:gd name="T23" fmla="*/ 745 h 1017"/>
                <a:gd name="T24" fmla="*/ 589 w 1018"/>
                <a:gd name="T25" fmla="*/ 763 h 1017"/>
                <a:gd name="T26" fmla="*/ 634 w 1018"/>
                <a:gd name="T27" fmla="*/ 777 h 1017"/>
                <a:gd name="T28" fmla="*/ 870 w 1018"/>
                <a:gd name="T29" fmla="*/ 1001 h 1017"/>
                <a:gd name="T30" fmla="*/ 923 w 1018"/>
                <a:gd name="T31" fmla="*/ 1017 h 1017"/>
                <a:gd name="T32" fmla="*/ 968 w 1018"/>
                <a:gd name="T33" fmla="*/ 1006 h 1017"/>
                <a:gd name="T34" fmla="*/ 1002 w 1018"/>
                <a:gd name="T35" fmla="*/ 975 h 1017"/>
                <a:gd name="T36" fmla="*/ 1018 w 1018"/>
                <a:gd name="T37" fmla="*/ 921 h 1017"/>
                <a:gd name="T38" fmla="*/ 1011 w 1018"/>
                <a:gd name="T39" fmla="*/ 276 h 1017"/>
                <a:gd name="T40" fmla="*/ 977 w 1018"/>
                <a:gd name="T41" fmla="*/ 238 h 1017"/>
                <a:gd name="T42" fmla="*/ 927 w 1018"/>
                <a:gd name="T43" fmla="*/ 223 h 1017"/>
                <a:gd name="T44" fmla="*/ 102 w 1018"/>
                <a:gd name="T45" fmla="*/ 729 h 1017"/>
                <a:gd name="T46" fmla="*/ 73 w 1018"/>
                <a:gd name="T47" fmla="*/ 721 h 1017"/>
                <a:gd name="T48" fmla="*/ 64 w 1018"/>
                <a:gd name="T49" fmla="*/ 86 h 1017"/>
                <a:gd name="T50" fmla="*/ 80 w 1018"/>
                <a:gd name="T51" fmla="*/ 65 h 1017"/>
                <a:gd name="T52" fmla="*/ 711 w 1018"/>
                <a:gd name="T53" fmla="*/ 65 h 1017"/>
                <a:gd name="T54" fmla="*/ 727 w 1018"/>
                <a:gd name="T55" fmla="*/ 86 h 1017"/>
                <a:gd name="T56" fmla="*/ 720 w 1018"/>
                <a:gd name="T57" fmla="*/ 470 h 1017"/>
                <a:gd name="T58" fmla="*/ 429 w 1018"/>
                <a:gd name="T59" fmla="*/ 476 h 1017"/>
                <a:gd name="T60" fmla="*/ 350 w 1018"/>
                <a:gd name="T61" fmla="*/ 501 h 1017"/>
                <a:gd name="T62" fmla="*/ 954 w 1018"/>
                <a:gd name="T63" fmla="*/ 928 h 1017"/>
                <a:gd name="T64" fmla="*/ 934 w 1018"/>
                <a:gd name="T65" fmla="*/ 951 h 1017"/>
                <a:gd name="T66" fmla="*/ 900 w 1018"/>
                <a:gd name="T67" fmla="*/ 944 h 1017"/>
                <a:gd name="T68" fmla="*/ 645 w 1018"/>
                <a:gd name="T69" fmla="*/ 711 h 1017"/>
                <a:gd name="T70" fmla="*/ 318 w 1018"/>
                <a:gd name="T71" fmla="*/ 700 h 1017"/>
                <a:gd name="T72" fmla="*/ 293 w 1018"/>
                <a:gd name="T73" fmla="*/ 685 h 1017"/>
                <a:gd name="T74" fmla="*/ 379 w 1018"/>
                <a:gd name="T75" fmla="*/ 557 h 1017"/>
                <a:gd name="T76" fmla="*/ 420 w 1018"/>
                <a:gd name="T77" fmla="*/ 540 h 1017"/>
                <a:gd name="T78" fmla="*/ 727 w 1018"/>
                <a:gd name="T79" fmla="*/ 536 h 1017"/>
                <a:gd name="T80" fmla="*/ 770 w 1018"/>
                <a:gd name="T81" fmla="*/ 508 h 1017"/>
                <a:gd name="T82" fmla="*/ 791 w 1018"/>
                <a:gd name="T83" fmla="*/ 461 h 1017"/>
                <a:gd name="T84" fmla="*/ 938 w 1018"/>
                <a:gd name="T85" fmla="*/ 288 h 1017"/>
                <a:gd name="T86" fmla="*/ 955 w 1018"/>
                <a:gd name="T87" fmla="*/ 311 h 1017"/>
                <a:gd name="T88" fmla="*/ 425 w 1018"/>
                <a:gd name="T89" fmla="*/ 373 h 1017"/>
                <a:gd name="T90" fmla="*/ 445 w 1018"/>
                <a:gd name="T91" fmla="*/ 333 h 1017"/>
                <a:gd name="T92" fmla="*/ 416 w 1018"/>
                <a:gd name="T93" fmla="*/ 289 h 1017"/>
                <a:gd name="T94" fmla="*/ 371 w 1018"/>
                <a:gd name="T95" fmla="*/ 294 h 1017"/>
                <a:gd name="T96" fmla="*/ 350 w 1018"/>
                <a:gd name="T97" fmla="*/ 333 h 1017"/>
                <a:gd name="T98" fmla="*/ 380 w 1018"/>
                <a:gd name="T99" fmla="*/ 377 h 1017"/>
                <a:gd name="T100" fmla="*/ 197 w 1018"/>
                <a:gd name="T101" fmla="*/ 286 h 1017"/>
                <a:gd name="T102" fmla="*/ 160 w 1018"/>
                <a:gd name="T103" fmla="*/ 324 h 1017"/>
                <a:gd name="T104" fmla="*/ 174 w 1018"/>
                <a:gd name="T105" fmla="*/ 367 h 1017"/>
                <a:gd name="T106" fmla="*/ 217 w 1018"/>
                <a:gd name="T107" fmla="*/ 380 h 1017"/>
                <a:gd name="T108" fmla="*/ 254 w 1018"/>
                <a:gd name="T109" fmla="*/ 343 h 1017"/>
                <a:gd name="T110" fmla="*/ 240 w 1018"/>
                <a:gd name="T111" fmla="*/ 300 h 1017"/>
                <a:gd name="T112" fmla="*/ 589 w 1018"/>
                <a:gd name="T113" fmla="*/ 380 h 1017"/>
                <a:gd name="T114" fmla="*/ 629 w 1018"/>
                <a:gd name="T115" fmla="*/ 360 h 1017"/>
                <a:gd name="T116" fmla="*/ 633 w 1018"/>
                <a:gd name="T117" fmla="*/ 315 h 1017"/>
                <a:gd name="T118" fmla="*/ 589 w 1018"/>
                <a:gd name="T119" fmla="*/ 286 h 1017"/>
                <a:gd name="T120" fmla="*/ 549 w 1018"/>
                <a:gd name="T121" fmla="*/ 306 h 1017"/>
                <a:gd name="T122" fmla="*/ 545 w 1018"/>
                <a:gd name="T123" fmla="*/ 351 h 1017"/>
                <a:gd name="T124" fmla="*/ 589 w 1018"/>
                <a:gd name="T125" fmla="*/ 38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927" y="223"/>
                  </a:moveTo>
                  <a:lnTo>
                    <a:pt x="792" y="223"/>
                  </a:lnTo>
                  <a:lnTo>
                    <a:pt x="792" y="86"/>
                  </a:lnTo>
                  <a:lnTo>
                    <a:pt x="792" y="86"/>
                  </a:lnTo>
                  <a:lnTo>
                    <a:pt x="791" y="78"/>
                  </a:lnTo>
                  <a:lnTo>
                    <a:pt x="789" y="69"/>
                  </a:lnTo>
                  <a:lnTo>
                    <a:pt x="787" y="61"/>
                  </a:lnTo>
                  <a:lnTo>
                    <a:pt x="784" y="53"/>
                  </a:lnTo>
                  <a:lnTo>
                    <a:pt x="780" y="45"/>
                  </a:lnTo>
                  <a:lnTo>
                    <a:pt x="776" y="38"/>
                  </a:lnTo>
                  <a:lnTo>
                    <a:pt x="770" y="31"/>
                  </a:lnTo>
                  <a:lnTo>
                    <a:pt x="765" y="25"/>
                  </a:lnTo>
                  <a:lnTo>
                    <a:pt x="758" y="19"/>
                  </a:lnTo>
                  <a:lnTo>
                    <a:pt x="751" y="15"/>
                  </a:lnTo>
                  <a:lnTo>
                    <a:pt x="743" y="10"/>
                  </a:lnTo>
                  <a:lnTo>
                    <a:pt x="736" y="6"/>
                  </a:lnTo>
                  <a:lnTo>
                    <a:pt x="727" y="3"/>
                  </a:lnTo>
                  <a:lnTo>
                    <a:pt x="719" y="1"/>
                  </a:lnTo>
                  <a:lnTo>
                    <a:pt x="709" y="0"/>
                  </a:lnTo>
                  <a:lnTo>
                    <a:pt x="699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73" y="1"/>
                  </a:lnTo>
                  <a:lnTo>
                    <a:pt x="64" y="3"/>
                  </a:lnTo>
                  <a:lnTo>
                    <a:pt x="56" y="6"/>
                  </a:lnTo>
                  <a:lnTo>
                    <a:pt x="48" y="10"/>
                  </a:lnTo>
                  <a:lnTo>
                    <a:pt x="41" y="15"/>
                  </a:lnTo>
                  <a:lnTo>
                    <a:pt x="33" y="19"/>
                  </a:lnTo>
                  <a:lnTo>
                    <a:pt x="27" y="25"/>
                  </a:lnTo>
                  <a:lnTo>
                    <a:pt x="21" y="31"/>
                  </a:lnTo>
                  <a:lnTo>
                    <a:pt x="16" y="38"/>
                  </a:lnTo>
                  <a:lnTo>
                    <a:pt x="12" y="45"/>
                  </a:lnTo>
                  <a:lnTo>
                    <a:pt x="7" y="53"/>
                  </a:lnTo>
                  <a:lnTo>
                    <a:pt x="4" y="61"/>
                  </a:lnTo>
                  <a:lnTo>
                    <a:pt x="2" y="69"/>
                  </a:lnTo>
                  <a:lnTo>
                    <a:pt x="1" y="78"/>
                  </a:lnTo>
                  <a:lnTo>
                    <a:pt x="0" y="86"/>
                  </a:lnTo>
                  <a:lnTo>
                    <a:pt x="0" y="698"/>
                  </a:lnTo>
                  <a:lnTo>
                    <a:pt x="0" y="698"/>
                  </a:lnTo>
                  <a:lnTo>
                    <a:pt x="1" y="708"/>
                  </a:lnTo>
                  <a:lnTo>
                    <a:pt x="2" y="716"/>
                  </a:lnTo>
                  <a:lnTo>
                    <a:pt x="4" y="726"/>
                  </a:lnTo>
                  <a:lnTo>
                    <a:pt x="7" y="735"/>
                  </a:lnTo>
                  <a:lnTo>
                    <a:pt x="12" y="743"/>
                  </a:lnTo>
                  <a:lnTo>
                    <a:pt x="16" y="751"/>
                  </a:lnTo>
                  <a:lnTo>
                    <a:pt x="21" y="758"/>
                  </a:lnTo>
                  <a:lnTo>
                    <a:pt x="28" y="766"/>
                  </a:lnTo>
                  <a:lnTo>
                    <a:pt x="28" y="766"/>
                  </a:lnTo>
                  <a:lnTo>
                    <a:pt x="35" y="772"/>
                  </a:lnTo>
                  <a:lnTo>
                    <a:pt x="43" y="777"/>
                  </a:lnTo>
                  <a:lnTo>
                    <a:pt x="51" y="782"/>
                  </a:lnTo>
                  <a:lnTo>
                    <a:pt x="59" y="786"/>
                  </a:lnTo>
                  <a:lnTo>
                    <a:pt x="67" y="789"/>
                  </a:lnTo>
                  <a:lnTo>
                    <a:pt x="77" y="791"/>
                  </a:lnTo>
                  <a:lnTo>
                    <a:pt x="87" y="792"/>
                  </a:lnTo>
                  <a:lnTo>
                    <a:pt x="95" y="794"/>
                  </a:lnTo>
                  <a:lnTo>
                    <a:pt x="95" y="794"/>
                  </a:lnTo>
                  <a:lnTo>
                    <a:pt x="105" y="792"/>
                  </a:lnTo>
                  <a:lnTo>
                    <a:pt x="115" y="791"/>
                  </a:lnTo>
                  <a:lnTo>
                    <a:pt x="123" y="789"/>
                  </a:lnTo>
                  <a:lnTo>
                    <a:pt x="132" y="786"/>
                  </a:lnTo>
                  <a:lnTo>
                    <a:pt x="140" y="783"/>
                  </a:lnTo>
                  <a:lnTo>
                    <a:pt x="148" y="777"/>
                  </a:lnTo>
                  <a:lnTo>
                    <a:pt x="155" y="772"/>
                  </a:lnTo>
                  <a:lnTo>
                    <a:pt x="163" y="766"/>
                  </a:lnTo>
                  <a:lnTo>
                    <a:pt x="230" y="700"/>
                  </a:lnTo>
                  <a:lnTo>
                    <a:pt x="230" y="700"/>
                  </a:lnTo>
                  <a:lnTo>
                    <a:pt x="236" y="713"/>
                  </a:lnTo>
                  <a:lnTo>
                    <a:pt x="243" y="726"/>
                  </a:lnTo>
                  <a:lnTo>
                    <a:pt x="252" y="737"/>
                  </a:lnTo>
                  <a:lnTo>
                    <a:pt x="263" y="745"/>
                  </a:lnTo>
                  <a:lnTo>
                    <a:pt x="276" y="753"/>
                  </a:lnTo>
                  <a:lnTo>
                    <a:pt x="288" y="759"/>
                  </a:lnTo>
                  <a:lnTo>
                    <a:pt x="303" y="762"/>
                  </a:lnTo>
                  <a:lnTo>
                    <a:pt x="318" y="763"/>
                  </a:lnTo>
                  <a:lnTo>
                    <a:pt x="589" y="763"/>
                  </a:lnTo>
                  <a:lnTo>
                    <a:pt x="589" y="763"/>
                  </a:lnTo>
                  <a:lnTo>
                    <a:pt x="597" y="763"/>
                  </a:lnTo>
                  <a:lnTo>
                    <a:pt x="605" y="765"/>
                  </a:lnTo>
                  <a:lnTo>
                    <a:pt x="612" y="767"/>
                  </a:lnTo>
                  <a:lnTo>
                    <a:pt x="620" y="770"/>
                  </a:lnTo>
                  <a:lnTo>
                    <a:pt x="626" y="773"/>
                  </a:lnTo>
                  <a:lnTo>
                    <a:pt x="634" y="777"/>
                  </a:lnTo>
                  <a:lnTo>
                    <a:pt x="640" y="782"/>
                  </a:lnTo>
                  <a:lnTo>
                    <a:pt x="646" y="787"/>
                  </a:lnTo>
                  <a:lnTo>
                    <a:pt x="855" y="989"/>
                  </a:lnTo>
                  <a:lnTo>
                    <a:pt x="855" y="989"/>
                  </a:lnTo>
                  <a:lnTo>
                    <a:pt x="862" y="995"/>
                  </a:lnTo>
                  <a:lnTo>
                    <a:pt x="870" y="1001"/>
                  </a:lnTo>
                  <a:lnTo>
                    <a:pt x="877" y="1006"/>
                  </a:lnTo>
                  <a:lnTo>
                    <a:pt x="886" y="1010"/>
                  </a:lnTo>
                  <a:lnTo>
                    <a:pt x="895" y="1012"/>
                  </a:lnTo>
                  <a:lnTo>
                    <a:pt x="903" y="1016"/>
                  </a:lnTo>
                  <a:lnTo>
                    <a:pt x="913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2" y="1017"/>
                  </a:lnTo>
                  <a:lnTo>
                    <a:pt x="941" y="1016"/>
                  </a:lnTo>
                  <a:lnTo>
                    <a:pt x="950" y="1012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5"/>
                  </a:lnTo>
                  <a:lnTo>
                    <a:pt x="990" y="989"/>
                  </a:lnTo>
                  <a:lnTo>
                    <a:pt x="990" y="989"/>
                  </a:lnTo>
                  <a:lnTo>
                    <a:pt x="997" y="982"/>
                  </a:lnTo>
                  <a:lnTo>
                    <a:pt x="1002" y="975"/>
                  </a:lnTo>
                  <a:lnTo>
                    <a:pt x="1006" y="966"/>
                  </a:lnTo>
                  <a:lnTo>
                    <a:pt x="1011" y="958"/>
                  </a:lnTo>
                  <a:lnTo>
                    <a:pt x="1014" y="949"/>
                  </a:lnTo>
                  <a:lnTo>
                    <a:pt x="1016" y="941"/>
                  </a:lnTo>
                  <a:lnTo>
                    <a:pt x="1017" y="931"/>
                  </a:lnTo>
                  <a:lnTo>
                    <a:pt x="1018" y="921"/>
                  </a:lnTo>
                  <a:lnTo>
                    <a:pt x="1018" y="311"/>
                  </a:lnTo>
                  <a:lnTo>
                    <a:pt x="1018" y="311"/>
                  </a:lnTo>
                  <a:lnTo>
                    <a:pt x="1017" y="301"/>
                  </a:lnTo>
                  <a:lnTo>
                    <a:pt x="1016" y="292"/>
                  </a:lnTo>
                  <a:lnTo>
                    <a:pt x="1014" y="284"/>
                  </a:lnTo>
                  <a:lnTo>
                    <a:pt x="1011" y="276"/>
                  </a:lnTo>
                  <a:lnTo>
                    <a:pt x="1007" y="269"/>
                  </a:lnTo>
                  <a:lnTo>
                    <a:pt x="1002" y="261"/>
                  </a:lnTo>
                  <a:lnTo>
                    <a:pt x="997" y="255"/>
                  </a:lnTo>
                  <a:lnTo>
                    <a:pt x="991" y="248"/>
                  </a:lnTo>
                  <a:lnTo>
                    <a:pt x="985" y="243"/>
                  </a:lnTo>
                  <a:lnTo>
                    <a:pt x="977" y="238"/>
                  </a:lnTo>
                  <a:lnTo>
                    <a:pt x="970" y="233"/>
                  </a:lnTo>
                  <a:lnTo>
                    <a:pt x="962" y="230"/>
                  </a:lnTo>
                  <a:lnTo>
                    <a:pt x="954" y="227"/>
                  </a:lnTo>
                  <a:lnTo>
                    <a:pt x="945" y="225"/>
                  </a:lnTo>
                  <a:lnTo>
                    <a:pt x="935" y="224"/>
                  </a:lnTo>
                  <a:lnTo>
                    <a:pt x="927" y="223"/>
                  </a:lnTo>
                  <a:lnTo>
                    <a:pt x="927" y="223"/>
                  </a:lnTo>
                  <a:close/>
                  <a:moveTo>
                    <a:pt x="118" y="721"/>
                  </a:moveTo>
                  <a:lnTo>
                    <a:pt x="118" y="721"/>
                  </a:lnTo>
                  <a:lnTo>
                    <a:pt x="114" y="725"/>
                  </a:lnTo>
                  <a:lnTo>
                    <a:pt x="108" y="727"/>
                  </a:lnTo>
                  <a:lnTo>
                    <a:pt x="102" y="729"/>
                  </a:lnTo>
                  <a:lnTo>
                    <a:pt x="95" y="729"/>
                  </a:lnTo>
                  <a:lnTo>
                    <a:pt x="90" y="729"/>
                  </a:lnTo>
                  <a:lnTo>
                    <a:pt x="83" y="727"/>
                  </a:lnTo>
                  <a:lnTo>
                    <a:pt x="78" y="725"/>
                  </a:lnTo>
                  <a:lnTo>
                    <a:pt x="73" y="721"/>
                  </a:lnTo>
                  <a:lnTo>
                    <a:pt x="73" y="721"/>
                  </a:lnTo>
                  <a:lnTo>
                    <a:pt x="70" y="715"/>
                  </a:lnTo>
                  <a:lnTo>
                    <a:pt x="66" y="710"/>
                  </a:lnTo>
                  <a:lnTo>
                    <a:pt x="64" y="704"/>
                  </a:lnTo>
                  <a:lnTo>
                    <a:pt x="64" y="698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6" y="78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6" y="67"/>
                  </a:lnTo>
                  <a:lnTo>
                    <a:pt x="80" y="65"/>
                  </a:lnTo>
                  <a:lnTo>
                    <a:pt x="86" y="63"/>
                  </a:lnTo>
                  <a:lnTo>
                    <a:pt x="92" y="63"/>
                  </a:lnTo>
                  <a:lnTo>
                    <a:pt x="699" y="63"/>
                  </a:lnTo>
                  <a:lnTo>
                    <a:pt x="699" y="63"/>
                  </a:lnTo>
                  <a:lnTo>
                    <a:pt x="706" y="63"/>
                  </a:lnTo>
                  <a:lnTo>
                    <a:pt x="711" y="65"/>
                  </a:lnTo>
                  <a:lnTo>
                    <a:pt x="715" y="67"/>
                  </a:lnTo>
                  <a:lnTo>
                    <a:pt x="720" y="70"/>
                  </a:lnTo>
                  <a:lnTo>
                    <a:pt x="723" y="74"/>
                  </a:lnTo>
                  <a:lnTo>
                    <a:pt x="725" y="78"/>
                  </a:lnTo>
                  <a:lnTo>
                    <a:pt x="727" y="82"/>
                  </a:lnTo>
                  <a:lnTo>
                    <a:pt x="727" y="86"/>
                  </a:lnTo>
                  <a:lnTo>
                    <a:pt x="727" y="452"/>
                  </a:lnTo>
                  <a:lnTo>
                    <a:pt x="727" y="452"/>
                  </a:lnTo>
                  <a:lnTo>
                    <a:pt x="727" y="458"/>
                  </a:lnTo>
                  <a:lnTo>
                    <a:pt x="725" y="462"/>
                  </a:lnTo>
                  <a:lnTo>
                    <a:pt x="723" y="466"/>
                  </a:lnTo>
                  <a:lnTo>
                    <a:pt x="720" y="470"/>
                  </a:lnTo>
                  <a:lnTo>
                    <a:pt x="715" y="473"/>
                  </a:lnTo>
                  <a:lnTo>
                    <a:pt x="711" y="475"/>
                  </a:lnTo>
                  <a:lnTo>
                    <a:pt x="706" y="476"/>
                  </a:lnTo>
                  <a:lnTo>
                    <a:pt x="699" y="476"/>
                  </a:lnTo>
                  <a:lnTo>
                    <a:pt x="429" y="476"/>
                  </a:lnTo>
                  <a:lnTo>
                    <a:pt x="429" y="476"/>
                  </a:lnTo>
                  <a:lnTo>
                    <a:pt x="415" y="477"/>
                  </a:lnTo>
                  <a:lnTo>
                    <a:pt x="401" y="479"/>
                  </a:lnTo>
                  <a:lnTo>
                    <a:pt x="387" y="482"/>
                  </a:lnTo>
                  <a:lnTo>
                    <a:pt x="374" y="487"/>
                  </a:lnTo>
                  <a:lnTo>
                    <a:pt x="361" y="493"/>
                  </a:lnTo>
                  <a:lnTo>
                    <a:pt x="350" y="501"/>
                  </a:lnTo>
                  <a:lnTo>
                    <a:pt x="339" y="508"/>
                  </a:lnTo>
                  <a:lnTo>
                    <a:pt x="328" y="518"/>
                  </a:lnTo>
                  <a:lnTo>
                    <a:pt x="118" y="721"/>
                  </a:lnTo>
                  <a:close/>
                  <a:moveTo>
                    <a:pt x="955" y="921"/>
                  </a:moveTo>
                  <a:lnTo>
                    <a:pt x="955" y="921"/>
                  </a:lnTo>
                  <a:lnTo>
                    <a:pt x="954" y="928"/>
                  </a:lnTo>
                  <a:lnTo>
                    <a:pt x="951" y="934"/>
                  </a:lnTo>
                  <a:lnTo>
                    <a:pt x="949" y="939"/>
                  </a:lnTo>
                  <a:lnTo>
                    <a:pt x="945" y="944"/>
                  </a:lnTo>
                  <a:lnTo>
                    <a:pt x="945" y="944"/>
                  </a:lnTo>
                  <a:lnTo>
                    <a:pt x="940" y="948"/>
                  </a:lnTo>
                  <a:lnTo>
                    <a:pt x="934" y="951"/>
                  </a:lnTo>
                  <a:lnTo>
                    <a:pt x="929" y="952"/>
                  </a:lnTo>
                  <a:lnTo>
                    <a:pt x="923" y="953"/>
                  </a:lnTo>
                  <a:lnTo>
                    <a:pt x="916" y="952"/>
                  </a:lnTo>
                  <a:lnTo>
                    <a:pt x="911" y="951"/>
                  </a:lnTo>
                  <a:lnTo>
                    <a:pt x="904" y="948"/>
                  </a:lnTo>
                  <a:lnTo>
                    <a:pt x="900" y="944"/>
                  </a:lnTo>
                  <a:lnTo>
                    <a:pt x="691" y="742"/>
                  </a:lnTo>
                  <a:lnTo>
                    <a:pt x="691" y="742"/>
                  </a:lnTo>
                  <a:lnTo>
                    <a:pt x="680" y="732"/>
                  </a:lnTo>
                  <a:lnTo>
                    <a:pt x="668" y="724"/>
                  </a:lnTo>
                  <a:lnTo>
                    <a:pt x="656" y="716"/>
                  </a:lnTo>
                  <a:lnTo>
                    <a:pt x="645" y="711"/>
                  </a:lnTo>
                  <a:lnTo>
                    <a:pt x="631" y="706"/>
                  </a:lnTo>
                  <a:lnTo>
                    <a:pt x="618" y="702"/>
                  </a:lnTo>
                  <a:lnTo>
                    <a:pt x="604" y="700"/>
                  </a:lnTo>
                  <a:lnTo>
                    <a:pt x="589" y="700"/>
                  </a:lnTo>
                  <a:lnTo>
                    <a:pt x="318" y="700"/>
                  </a:lnTo>
                  <a:lnTo>
                    <a:pt x="318" y="700"/>
                  </a:lnTo>
                  <a:lnTo>
                    <a:pt x="313" y="699"/>
                  </a:lnTo>
                  <a:lnTo>
                    <a:pt x="308" y="698"/>
                  </a:lnTo>
                  <a:lnTo>
                    <a:pt x="302" y="696"/>
                  </a:lnTo>
                  <a:lnTo>
                    <a:pt x="298" y="693"/>
                  </a:lnTo>
                  <a:lnTo>
                    <a:pt x="295" y="689"/>
                  </a:lnTo>
                  <a:lnTo>
                    <a:pt x="293" y="685"/>
                  </a:lnTo>
                  <a:lnTo>
                    <a:pt x="291" y="681"/>
                  </a:lnTo>
                  <a:lnTo>
                    <a:pt x="291" y="677"/>
                  </a:lnTo>
                  <a:lnTo>
                    <a:pt x="291" y="642"/>
                  </a:lnTo>
                  <a:lnTo>
                    <a:pt x="372" y="563"/>
                  </a:lnTo>
                  <a:lnTo>
                    <a:pt x="372" y="563"/>
                  </a:lnTo>
                  <a:lnTo>
                    <a:pt x="379" y="557"/>
                  </a:lnTo>
                  <a:lnTo>
                    <a:pt x="385" y="553"/>
                  </a:lnTo>
                  <a:lnTo>
                    <a:pt x="391" y="549"/>
                  </a:lnTo>
                  <a:lnTo>
                    <a:pt x="398" y="546"/>
                  </a:lnTo>
                  <a:lnTo>
                    <a:pt x="405" y="544"/>
                  </a:lnTo>
                  <a:lnTo>
                    <a:pt x="413" y="541"/>
                  </a:lnTo>
                  <a:lnTo>
                    <a:pt x="420" y="540"/>
                  </a:lnTo>
                  <a:lnTo>
                    <a:pt x="429" y="540"/>
                  </a:lnTo>
                  <a:lnTo>
                    <a:pt x="699" y="540"/>
                  </a:lnTo>
                  <a:lnTo>
                    <a:pt x="699" y="540"/>
                  </a:lnTo>
                  <a:lnTo>
                    <a:pt x="709" y="539"/>
                  </a:lnTo>
                  <a:lnTo>
                    <a:pt x="719" y="538"/>
                  </a:lnTo>
                  <a:lnTo>
                    <a:pt x="727" y="536"/>
                  </a:lnTo>
                  <a:lnTo>
                    <a:pt x="736" y="533"/>
                  </a:lnTo>
                  <a:lnTo>
                    <a:pt x="743" y="530"/>
                  </a:lnTo>
                  <a:lnTo>
                    <a:pt x="751" y="525"/>
                  </a:lnTo>
                  <a:lnTo>
                    <a:pt x="758" y="520"/>
                  </a:lnTo>
                  <a:lnTo>
                    <a:pt x="765" y="515"/>
                  </a:lnTo>
                  <a:lnTo>
                    <a:pt x="770" y="508"/>
                  </a:lnTo>
                  <a:lnTo>
                    <a:pt x="776" y="502"/>
                  </a:lnTo>
                  <a:lnTo>
                    <a:pt x="780" y="494"/>
                  </a:lnTo>
                  <a:lnTo>
                    <a:pt x="784" y="487"/>
                  </a:lnTo>
                  <a:lnTo>
                    <a:pt x="787" y="478"/>
                  </a:lnTo>
                  <a:lnTo>
                    <a:pt x="789" y="471"/>
                  </a:lnTo>
                  <a:lnTo>
                    <a:pt x="791" y="461"/>
                  </a:lnTo>
                  <a:lnTo>
                    <a:pt x="792" y="452"/>
                  </a:lnTo>
                  <a:lnTo>
                    <a:pt x="792" y="286"/>
                  </a:lnTo>
                  <a:lnTo>
                    <a:pt x="927" y="286"/>
                  </a:lnTo>
                  <a:lnTo>
                    <a:pt x="927" y="286"/>
                  </a:lnTo>
                  <a:lnTo>
                    <a:pt x="932" y="287"/>
                  </a:lnTo>
                  <a:lnTo>
                    <a:pt x="938" y="288"/>
                  </a:lnTo>
                  <a:lnTo>
                    <a:pt x="942" y="290"/>
                  </a:lnTo>
                  <a:lnTo>
                    <a:pt x="946" y="294"/>
                  </a:lnTo>
                  <a:lnTo>
                    <a:pt x="949" y="297"/>
                  </a:lnTo>
                  <a:lnTo>
                    <a:pt x="953" y="301"/>
                  </a:lnTo>
                  <a:lnTo>
                    <a:pt x="954" y="305"/>
                  </a:lnTo>
                  <a:lnTo>
                    <a:pt x="955" y="311"/>
                  </a:lnTo>
                  <a:lnTo>
                    <a:pt x="955" y="921"/>
                  </a:lnTo>
                  <a:close/>
                  <a:moveTo>
                    <a:pt x="398" y="380"/>
                  </a:moveTo>
                  <a:lnTo>
                    <a:pt x="398" y="380"/>
                  </a:lnTo>
                  <a:lnTo>
                    <a:pt x="408" y="380"/>
                  </a:lnTo>
                  <a:lnTo>
                    <a:pt x="416" y="377"/>
                  </a:lnTo>
                  <a:lnTo>
                    <a:pt x="425" y="373"/>
                  </a:lnTo>
                  <a:lnTo>
                    <a:pt x="431" y="367"/>
                  </a:lnTo>
                  <a:lnTo>
                    <a:pt x="438" y="360"/>
                  </a:lnTo>
                  <a:lnTo>
                    <a:pt x="442" y="351"/>
                  </a:lnTo>
                  <a:lnTo>
                    <a:pt x="444" y="343"/>
                  </a:lnTo>
                  <a:lnTo>
                    <a:pt x="445" y="333"/>
                  </a:lnTo>
                  <a:lnTo>
                    <a:pt x="445" y="333"/>
                  </a:lnTo>
                  <a:lnTo>
                    <a:pt x="444" y="324"/>
                  </a:lnTo>
                  <a:lnTo>
                    <a:pt x="442" y="315"/>
                  </a:lnTo>
                  <a:lnTo>
                    <a:pt x="438" y="306"/>
                  </a:lnTo>
                  <a:lnTo>
                    <a:pt x="431" y="300"/>
                  </a:lnTo>
                  <a:lnTo>
                    <a:pt x="425" y="294"/>
                  </a:lnTo>
                  <a:lnTo>
                    <a:pt x="416" y="289"/>
                  </a:lnTo>
                  <a:lnTo>
                    <a:pt x="408" y="286"/>
                  </a:lnTo>
                  <a:lnTo>
                    <a:pt x="398" y="286"/>
                  </a:lnTo>
                  <a:lnTo>
                    <a:pt x="398" y="286"/>
                  </a:lnTo>
                  <a:lnTo>
                    <a:pt x="388" y="286"/>
                  </a:lnTo>
                  <a:lnTo>
                    <a:pt x="380" y="289"/>
                  </a:lnTo>
                  <a:lnTo>
                    <a:pt x="371" y="294"/>
                  </a:lnTo>
                  <a:lnTo>
                    <a:pt x="364" y="300"/>
                  </a:lnTo>
                  <a:lnTo>
                    <a:pt x="358" y="306"/>
                  </a:lnTo>
                  <a:lnTo>
                    <a:pt x="354" y="315"/>
                  </a:lnTo>
                  <a:lnTo>
                    <a:pt x="351" y="324"/>
                  </a:lnTo>
                  <a:lnTo>
                    <a:pt x="350" y="333"/>
                  </a:lnTo>
                  <a:lnTo>
                    <a:pt x="350" y="333"/>
                  </a:lnTo>
                  <a:lnTo>
                    <a:pt x="351" y="343"/>
                  </a:lnTo>
                  <a:lnTo>
                    <a:pt x="354" y="351"/>
                  </a:lnTo>
                  <a:lnTo>
                    <a:pt x="358" y="360"/>
                  </a:lnTo>
                  <a:lnTo>
                    <a:pt x="364" y="367"/>
                  </a:lnTo>
                  <a:lnTo>
                    <a:pt x="371" y="373"/>
                  </a:lnTo>
                  <a:lnTo>
                    <a:pt x="380" y="377"/>
                  </a:lnTo>
                  <a:lnTo>
                    <a:pt x="388" y="380"/>
                  </a:lnTo>
                  <a:lnTo>
                    <a:pt x="398" y="380"/>
                  </a:lnTo>
                  <a:lnTo>
                    <a:pt x="398" y="380"/>
                  </a:lnTo>
                  <a:close/>
                  <a:moveTo>
                    <a:pt x="207" y="286"/>
                  </a:moveTo>
                  <a:lnTo>
                    <a:pt x="207" y="286"/>
                  </a:lnTo>
                  <a:lnTo>
                    <a:pt x="197" y="286"/>
                  </a:lnTo>
                  <a:lnTo>
                    <a:pt x="189" y="289"/>
                  </a:lnTo>
                  <a:lnTo>
                    <a:pt x="180" y="294"/>
                  </a:lnTo>
                  <a:lnTo>
                    <a:pt x="174" y="300"/>
                  </a:lnTo>
                  <a:lnTo>
                    <a:pt x="167" y="306"/>
                  </a:lnTo>
                  <a:lnTo>
                    <a:pt x="163" y="315"/>
                  </a:lnTo>
                  <a:lnTo>
                    <a:pt x="160" y="324"/>
                  </a:lnTo>
                  <a:lnTo>
                    <a:pt x="160" y="333"/>
                  </a:lnTo>
                  <a:lnTo>
                    <a:pt x="160" y="333"/>
                  </a:lnTo>
                  <a:lnTo>
                    <a:pt x="160" y="343"/>
                  </a:lnTo>
                  <a:lnTo>
                    <a:pt x="163" y="351"/>
                  </a:lnTo>
                  <a:lnTo>
                    <a:pt x="167" y="360"/>
                  </a:lnTo>
                  <a:lnTo>
                    <a:pt x="174" y="367"/>
                  </a:lnTo>
                  <a:lnTo>
                    <a:pt x="180" y="373"/>
                  </a:lnTo>
                  <a:lnTo>
                    <a:pt x="189" y="377"/>
                  </a:lnTo>
                  <a:lnTo>
                    <a:pt x="197" y="380"/>
                  </a:lnTo>
                  <a:lnTo>
                    <a:pt x="207" y="380"/>
                  </a:lnTo>
                  <a:lnTo>
                    <a:pt x="207" y="380"/>
                  </a:lnTo>
                  <a:lnTo>
                    <a:pt x="217" y="380"/>
                  </a:lnTo>
                  <a:lnTo>
                    <a:pt x="225" y="377"/>
                  </a:lnTo>
                  <a:lnTo>
                    <a:pt x="234" y="373"/>
                  </a:lnTo>
                  <a:lnTo>
                    <a:pt x="240" y="367"/>
                  </a:lnTo>
                  <a:lnTo>
                    <a:pt x="247" y="360"/>
                  </a:lnTo>
                  <a:lnTo>
                    <a:pt x="251" y="351"/>
                  </a:lnTo>
                  <a:lnTo>
                    <a:pt x="254" y="343"/>
                  </a:lnTo>
                  <a:lnTo>
                    <a:pt x="254" y="333"/>
                  </a:lnTo>
                  <a:lnTo>
                    <a:pt x="254" y="333"/>
                  </a:lnTo>
                  <a:lnTo>
                    <a:pt x="254" y="324"/>
                  </a:lnTo>
                  <a:lnTo>
                    <a:pt x="251" y="315"/>
                  </a:lnTo>
                  <a:lnTo>
                    <a:pt x="247" y="306"/>
                  </a:lnTo>
                  <a:lnTo>
                    <a:pt x="240" y="300"/>
                  </a:lnTo>
                  <a:lnTo>
                    <a:pt x="234" y="294"/>
                  </a:lnTo>
                  <a:lnTo>
                    <a:pt x="225" y="289"/>
                  </a:lnTo>
                  <a:lnTo>
                    <a:pt x="217" y="286"/>
                  </a:lnTo>
                  <a:lnTo>
                    <a:pt x="207" y="286"/>
                  </a:lnTo>
                  <a:lnTo>
                    <a:pt x="207" y="286"/>
                  </a:lnTo>
                  <a:close/>
                  <a:moveTo>
                    <a:pt x="589" y="380"/>
                  </a:moveTo>
                  <a:lnTo>
                    <a:pt x="589" y="380"/>
                  </a:lnTo>
                  <a:lnTo>
                    <a:pt x="598" y="380"/>
                  </a:lnTo>
                  <a:lnTo>
                    <a:pt x="607" y="377"/>
                  </a:lnTo>
                  <a:lnTo>
                    <a:pt x="616" y="373"/>
                  </a:lnTo>
                  <a:lnTo>
                    <a:pt x="622" y="367"/>
                  </a:lnTo>
                  <a:lnTo>
                    <a:pt x="629" y="360"/>
                  </a:lnTo>
                  <a:lnTo>
                    <a:pt x="633" y="351"/>
                  </a:lnTo>
                  <a:lnTo>
                    <a:pt x="635" y="343"/>
                  </a:lnTo>
                  <a:lnTo>
                    <a:pt x="636" y="333"/>
                  </a:lnTo>
                  <a:lnTo>
                    <a:pt x="636" y="333"/>
                  </a:lnTo>
                  <a:lnTo>
                    <a:pt x="635" y="324"/>
                  </a:lnTo>
                  <a:lnTo>
                    <a:pt x="633" y="315"/>
                  </a:lnTo>
                  <a:lnTo>
                    <a:pt x="629" y="306"/>
                  </a:lnTo>
                  <a:lnTo>
                    <a:pt x="622" y="300"/>
                  </a:lnTo>
                  <a:lnTo>
                    <a:pt x="616" y="294"/>
                  </a:lnTo>
                  <a:lnTo>
                    <a:pt x="607" y="289"/>
                  </a:lnTo>
                  <a:lnTo>
                    <a:pt x="598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79" y="286"/>
                  </a:lnTo>
                  <a:lnTo>
                    <a:pt x="570" y="289"/>
                  </a:lnTo>
                  <a:lnTo>
                    <a:pt x="562" y="294"/>
                  </a:lnTo>
                  <a:lnTo>
                    <a:pt x="554" y="300"/>
                  </a:lnTo>
                  <a:lnTo>
                    <a:pt x="549" y="306"/>
                  </a:lnTo>
                  <a:lnTo>
                    <a:pt x="545" y="315"/>
                  </a:lnTo>
                  <a:lnTo>
                    <a:pt x="542" y="324"/>
                  </a:lnTo>
                  <a:lnTo>
                    <a:pt x="541" y="333"/>
                  </a:lnTo>
                  <a:lnTo>
                    <a:pt x="541" y="333"/>
                  </a:lnTo>
                  <a:lnTo>
                    <a:pt x="542" y="343"/>
                  </a:lnTo>
                  <a:lnTo>
                    <a:pt x="545" y="351"/>
                  </a:lnTo>
                  <a:lnTo>
                    <a:pt x="549" y="360"/>
                  </a:lnTo>
                  <a:lnTo>
                    <a:pt x="554" y="367"/>
                  </a:lnTo>
                  <a:lnTo>
                    <a:pt x="562" y="373"/>
                  </a:lnTo>
                  <a:lnTo>
                    <a:pt x="570" y="377"/>
                  </a:lnTo>
                  <a:lnTo>
                    <a:pt x="579" y="380"/>
                  </a:lnTo>
                  <a:lnTo>
                    <a:pt x="589" y="380"/>
                  </a:lnTo>
                  <a:lnTo>
                    <a:pt x="589" y="38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69156" y="3496604"/>
            <a:ext cx="648000" cy="648000"/>
            <a:chOff x="769156" y="3496604"/>
            <a:chExt cx="648000" cy="648000"/>
          </a:xfrm>
        </p:grpSpPr>
        <p:sp>
          <p:nvSpPr>
            <p:cNvPr id="63" name="椭圆 62"/>
            <p:cNvSpPr/>
            <p:nvPr/>
          </p:nvSpPr>
          <p:spPr>
            <a:xfrm>
              <a:off x="769156" y="3496604"/>
              <a:ext cx="648000" cy="6480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64" name="Freeform 47"/>
            <p:cNvSpPr>
              <a:spLocks noEditPoints="1"/>
            </p:cNvSpPr>
            <p:nvPr/>
          </p:nvSpPr>
          <p:spPr bwMode="auto">
            <a:xfrm>
              <a:off x="932025" y="3688842"/>
              <a:ext cx="322263" cy="263525"/>
            </a:xfrm>
            <a:custGeom>
              <a:avLst/>
              <a:gdLst>
                <a:gd name="T0" fmla="*/ 53 w 1017"/>
                <a:gd name="T1" fmla="*/ 288 h 828"/>
                <a:gd name="T2" fmla="*/ 19 w 1017"/>
                <a:gd name="T3" fmla="*/ 329 h 828"/>
                <a:gd name="T4" fmla="*/ 0 w 1017"/>
                <a:gd name="T5" fmla="*/ 415 h 828"/>
                <a:gd name="T6" fmla="*/ 25 w 1017"/>
                <a:gd name="T7" fmla="*/ 512 h 828"/>
                <a:gd name="T8" fmla="*/ 158 w 1017"/>
                <a:gd name="T9" fmla="*/ 573 h 828"/>
                <a:gd name="T10" fmla="*/ 166 w 1017"/>
                <a:gd name="T11" fmla="*/ 737 h 828"/>
                <a:gd name="T12" fmla="*/ 209 w 1017"/>
                <a:gd name="T13" fmla="*/ 785 h 828"/>
                <a:gd name="T14" fmla="*/ 413 w 1017"/>
                <a:gd name="T15" fmla="*/ 795 h 828"/>
                <a:gd name="T16" fmla="*/ 474 w 1017"/>
                <a:gd name="T17" fmla="*/ 774 h 828"/>
                <a:gd name="T18" fmla="*/ 506 w 1017"/>
                <a:gd name="T19" fmla="*/ 719 h 828"/>
                <a:gd name="T20" fmla="*/ 654 w 1017"/>
                <a:gd name="T21" fmla="*/ 731 h 828"/>
                <a:gd name="T22" fmla="*/ 693 w 1017"/>
                <a:gd name="T23" fmla="*/ 727 h 828"/>
                <a:gd name="T24" fmla="*/ 745 w 1017"/>
                <a:gd name="T25" fmla="*/ 629 h 828"/>
                <a:gd name="T26" fmla="*/ 763 w 1017"/>
                <a:gd name="T27" fmla="*/ 358 h 828"/>
                <a:gd name="T28" fmla="*/ 724 w 1017"/>
                <a:gd name="T29" fmla="*/ 136 h 828"/>
                <a:gd name="T30" fmla="*/ 667 w 1017"/>
                <a:gd name="T31" fmla="*/ 96 h 828"/>
                <a:gd name="T32" fmla="*/ 440 w 1017"/>
                <a:gd name="T33" fmla="*/ 718 h 828"/>
                <a:gd name="T34" fmla="*/ 254 w 1017"/>
                <a:gd name="T35" fmla="*/ 732 h 828"/>
                <a:gd name="T36" fmla="*/ 223 w 1017"/>
                <a:gd name="T37" fmla="*/ 706 h 828"/>
                <a:gd name="T38" fmla="*/ 593 w 1017"/>
                <a:gd name="T39" fmla="*/ 643 h 828"/>
                <a:gd name="T40" fmla="*/ 64 w 1017"/>
                <a:gd name="T41" fmla="*/ 427 h 828"/>
                <a:gd name="T42" fmla="*/ 76 w 1017"/>
                <a:gd name="T43" fmla="*/ 356 h 828"/>
                <a:gd name="T44" fmla="*/ 578 w 1017"/>
                <a:gd name="T45" fmla="*/ 276 h 828"/>
                <a:gd name="T46" fmla="*/ 574 w 1017"/>
                <a:gd name="T47" fmla="*/ 490 h 828"/>
                <a:gd name="T48" fmla="*/ 593 w 1017"/>
                <a:gd name="T49" fmla="*/ 643 h 828"/>
                <a:gd name="T50" fmla="*/ 642 w 1017"/>
                <a:gd name="T51" fmla="*/ 557 h 828"/>
                <a:gd name="T52" fmla="*/ 642 w 1017"/>
                <a:gd name="T53" fmla="*/ 271 h 828"/>
                <a:gd name="T54" fmla="*/ 672 w 1017"/>
                <a:gd name="T55" fmla="*/ 175 h 828"/>
                <a:gd name="T56" fmla="*/ 699 w 1017"/>
                <a:gd name="T57" fmla="*/ 415 h 828"/>
                <a:gd name="T58" fmla="*/ 678 w 1017"/>
                <a:gd name="T59" fmla="*/ 638 h 828"/>
                <a:gd name="T60" fmla="*/ 857 w 1017"/>
                <a:gd name="T61" fmla="*/ 621 h 828"/>
                <a:gd name="T62" fmla="*/ 890 w 1017"/>
                <a:gd name="T63" fmla="*/ 415 h 828"/>
                <a:gd name="T64" fmla="*/ 846 w 1017"/>
                <a:gd name="T65" fmla="*/ 176 h 828"/>
                <a:gd name="T66" fmla="*/ 809 w 1017"/>
                <a:gd name="T67" fmla="*/ 128 h 828"/>
                <a:gd name="T68" fmla="*/ 776 w 1017"/>
                <a:gd name="T69" fmla="*/ 143 h 828"/>
                <a:gd name="T70" fmla="*/ 787 w 1017"/>
                <a:gd name="T71" fmla="*/ 200 h 828"/>
                <a:gd name="T72" fmla="*/ 827 w 1017"/>
                <a:gd name="T73" fmla="*/ 415 h 828"/>
                <a:gd name="T74" fmla="*/ 797 w 1017"/>
                <a:gd name="T75" fmla="*/ 599 h 828"/>
                <a:gd name="T76" fmla="*/ 774 w 1017"/>
                <a:gd name="T77" fmla="*/ 680 h 828"/>
                <a:gd name="T78" fmla="*/ 804 w 1017"/>
                <a:gd name="T79" fmla="*/ 700 h 828"/>
                <a:gd name="T80" fmla="*/ 832 w 1017"/>
                <a:gd name="T81" fmla="*/ 682 h 828"/>
                <a:gd name="T82" fmla="*/ 830 w 1017"/>
                <a:gd name="T83" fmla="*/ 1 h 828"/>
                <a:gd name="T84" fmla="*/ 807 w 1017"/>
                <a:gd name="T85" fmla="*/ 28 h 828"/>
                <a:gd name="T86" fmla="*/ 832 w 1017"/>
                <a:gd name="T87" fmla="*/ 71 h 828"/>
                <a:gd name="T88" fmla="*/ 917 w 1017"/>
                <a:gd name="T89" fmla="*/ 209 h 828"/>
                <a:gd name="T90" fmla="*/ 954 w 1017"/>
                <a:gd name="T91" fmla="*/ 387 h 828"/>
                <a:gd name="T92" fmla="*/ 938 w 1017"/>
                <a:gd name="T93" fmla="*/ 547 h 828"/>
                <a:gd name="T94" fmla="*/ 874 w 1017"/>
                <a:gd name="T95" fmla="*/ 705 h 828"/>
                <a:gd name="T96" fmla="*/ 810 w 1017"/>
                <a:gd name="T97" fmla="*/ 781 h 828"/>
                <a:gd name="T98" fmla="*/ 814 w 1017"/>
                <a:gd name="T99" fmla="*/ 817 h 828"/>
                <a:gd name="T100" fmla="*/ 849 w 1017"/>
                <a:gd name="T101" fmla="*/ 825 h 828"/>
                <a:gd name="T102" fmla="*/ 926 w 1017"/>
                <a:gd name="T103" fmla="*/ 743 h 828"/>
                <a:gd name="T104" fmla="*/ 1001 w 1017"/>
                <a:gd name="T105" fmla="*/ 565 h 828"/>
                <a:gd name="T106" fmla="*/ 1017 w 1017"/>
                <a:gd name="T107" fmla="*/ 383 h 828"/>
                <a:gd name="T108" fmla="*/ 975 w 1017"/>
                <a:gd name="T109" fmla="*/ 182 h 828"/>
                <a:gd name="T110" fmla="*/ 877 w 1017"/>
                <a:gd name="T111" fmla="*/ 2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7" h="828">
                  <a:moveTo>
                    <a:pt x="667" y="96"/>
                  </a:moveTo>
                  <a:lnTo>
                    <a:pt x="667" y="96"/>
                  </a:lnTo>
                  <a:lnTo>
                    <a:pt x="662" y="96"/>
                  </a:lnTo>
                  <a:lnTo>
                    <a:pt x="654" y="97"/>
                  </a:lnTo>
                  <a:lnTo>
                    <a:pt x="647" y="99"/>
                  </a:lnTo>
                  <a:lnTo>
                    <a:pt x="637" y="104"/>
                  </a:lnTo>
                  <a:lnTo>
                    <a:pt x="53" y="288"/>
                  </a:lnTo>
                  <a:lnTo>
                    <a:pt x="53" y="288"/>
                  </a:lnTo>
                  <a:lnTo>
                    <a:pt x="47" y="291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3" y="306"/>
                  </a:lnTo>
                  <a:lnTo>
                    <a:pt x="25" y="316"/>
                  </a:lnTo>
                  <a:lnTo>
                    <a:pt x="19" y="329"/>
                  </a:lnTo>
                  <a:lnTo>
                    <a:pt x="11" y="345"/>
                  </a:lnTo>
                  <a:lnTo>
                    <a:pt x="5" y="365"/>
                  </a:lnTo>
                  <a:lnTo>
                    <a:pt x="3" y="376"/>
                  </a:lnTo>
                  <a:lnTo>
                    <a:pt x="1" y="388"/>
                  </a:lnTo>
                  <a:lnTo>
                    <a:pt x="0" y="401"/>
                  </a:lnTo>
                  <a:lnTo>
                    <a:pt x="0" y="415"/>
                  </a:lnTo>
                  <a:lnTo>
                    <a:pt x="0" y="415"/>
                  </a:lnTo>
                  <a:lnTo>
                    <a:pt x="0" y="427"/>
                  </a:lnTo>
                  <a:lnTo>
                    <a:pt x="1" y="440"/>
                  </a:lnTo>
                  <a:lnTo>
                    <a:pt x="3" y="452"/>
                  </a:lnTo>
                  <a:lnTo>
                    <a:pt x="5" y="464"/>
                  </a:lnTo>
                  <a:lnTo>
                    <a:pt x="11" y="483"/>
                  </a:lnTo>
                  <a:lnTo>
                    <a:pt x="19" y="499"/>
                  </a:lnTo>
                  <a:lnTo>
                    <a:pt x="25" y="512"/>
                  </a:lnTo>
                  <a:lnTo>
                    <a:pt x="33" y="522"/>
                  </a:lnTo>
                  <a:lnTo>
                    <a:pt x="40" y="531"/>
                  </a:lnTo>
                  <a:lnTo>
                    <a:pt x="40" y="531"/>
                  </a:lnTo>
                  <a:lnTo>
                    <a:pt x="47" y="537"/>
                  </a:lnTo>
                  <a:lnTo>
                    <a:pt x="53" y="540"/>
                  </a:lnTo>
                  <a:lnTo>
                    <a:pt x="158" y="573"/>
                  </a:lnTo>
                  <a:lnTo>
                    <a:pt x="158" y="573"/>
                  </a:lnTo>
                  <a:lnTo>
                    <a:pt x="158" y="573"/>
                  </a:lnTo>
                  <a:lnTo>
                    <a:pt x="158" y="700"/>
                  </a:lnTo>
                  <a:lnTo>
                    <a:pt x="158" y="700"/>
                  </a:lnTo>
                  <a:lnTo>
                    <a:pt x="160" y="710"/>
                  </a:lnTo>
                  <a:lnTo>
                    <a:pt x="161" y="719"/>
                  </a:lnTo>
                  <a:lnTo>
                    <a:pt x="163" y="729"/>
                  </a:lnTo>
                  <a:lnTo>
                    <a:pt x="166" y="737"/>
                  </a:lnTo>
                  <a:lnTo>
                    <a:pt x="170" y="746"/>
                  </a:lnTo>
                  <a:lnTo>
                    <a:pt x="175" y="754"/>
                  </a:lnTo>
                  <a:lnTo>
                    <a:pt x="180" y="761"/>
                  </a:lnTo>
                  <a:lnTo>
                    <a:pt x="186" y="768"/>
                  </a:lnTo>
                  <a:lnTo>
                    <a:pt x="193" y="774"/>
                  </a:lnTo>
                  <a:lnTo>
                    <a:pt x="200" y="779"/>
                  </a:lnTo>
                  <a:lnTo>
                    <a:pt x="209" y="785"/>
                  </a:lnTo>
                  <a:lnTo>
                    <a:pt x="216" y="788"/>
                  </a:lnTo>
                  <a:lnTo>
                    <a:pt x="226" y="791"/>
                  </a:lnTo>
                  <a:lnTo>
                    <a:pt x="235" y="793"/>
                  </a:lnTo>
                  <a:lnTo>
                    <a:pt x="244" y="795"/>
                  </a:lnTo>
                  <a:lnTo>
                    <a:pt x="254" y="795"/>
                  </a:lnTo>
                  <a:lnTo>
                    <a:pt x="413" y="795"/>
                  </a:lnTo>
                  <a:lnTo>
                    <a:pt x="413" y="795"/>
                  </a:lnTo>
                  <a:lnTo>
                    <a:pt x="422" y="795"/>
                  </a:lnTo>
                  <a:lnTo>
                    <a:pt x="432" y="793"/>
                  </a:lnTo>
                  <a:lnTo>
                    <a:pt x="442" y="791"/>
                  </a:lnTo>
                  <a:lnTo>
                    <a:pt x="450" y="788"/>
                  </a:lnTo>
                  <a:lnTo>
                    <a:pt x="459" y="785"/>
                  </a:lnTo>
                  <a:lnTo>
                    <a:pt x="466" y="779"/>
                  </a:lnTo>
                  <a:lnTo>
                    <a:pt x="474" y="774"/>
                  </a:lnTo>
                  <a:lnTo>
                    <a:pt x="480" y="768"/>
                  </a:lnTo>
                  <a:lnTo>
                    <a:pt x="487" y="761"/>
                  </a:lnTo>
                  <a:lnTo>
                    <a:pt x="492" y="754"/>
                  </a:lnTo>
                  <a:lnTo>
                    <a:pt x="496" y="746"/>
                  </a:lnTo>
                  <a:lnTo>
                    <a:pt x="501" y="737"/>
                  </a:lnTo>
                  <a:lnTo>
                    <a:pt x="504" y="729"/>
                  </a:lnTo>
                  <a:lnTo>
                    <a:pt x="506" y="719"/>
                  </a:lnTo>
                  <a:lnTo>
                    <a:pt x="508" y="710"/>
                  </a:lnTo>
                  <a:lnTo>
                    <a:pt x="508" y="700"/>
                  </a:lnTo>
                  <a:lnTo>
                    <a:pt x="508" y="684"/>
                  </a:lnTo>
                  <a:lnTo>
                    <a:pt x="637" y="725"/>
                  </a:lnTo>
                  <a:lnTo>
                    <a:pt x="637" y="725"/>
                  </a:lnTo>
                  <a:lnTo>
                    <a:pt x="647" y="729"/>
                  </a:lnTo>
                  <a:lnTo>
                    <a:pt x="654" y="731"/>
                  </a:lnTo>
                  <a:lnTo>
                    <a:pt x="662" y="732"/>
                  </a:lnTo>
                  <a:lnTo>
                    <a:pt x="667" y="732"/>
                  </a:lnTo>
                  <a:lnTo>
                    <a:pt x="667" y="732"/>
                  </a:lnTo>
                  <a:lnTo>
                    <a:pt x="667" y="732"/>
                  </a:lnTo>
                  <a:lnTo>
                    <a:pt x="679" y="731"/>
                  </a:lnTo>
                  <a:lnTo>
                    <a:pt x="685" y="730"/>
                  </a:lnTo>
                  <a:lnTo>
                    <a:pt x="693" y="727"/>
                  </a:lnTo>
                  <a:lnTo>
                    <a:pt x="700" y="722"/>
                  </a:lnTo>
                  <a:lnTo>
                    <a:pt x="708" y="715"/>
                  </a:lnTo>
                  <a:lnTo>
                    <a:pt x="716" y="705"/>
                  </a:lnTo>
                  <a:lnTo>
                    <a:pt x="724" y="692"/>
                  </a:lnTo>
                  <a:lnTo>
                    <a:pt x="731" y="675"/>
                  </a:lnTo>
                  <a:lnTo>
                    <a:pt x="739" y="654"/>
                  </a:lnTo>
                  <a:lnTo>
                    <a:pt x="745" y="629"/>
                  </a:lnTo>
                  <a:lnTo>
                    <a:pt x="752" y="598"/>
                  </a:lnTo>
                  <a:lnTo>
                    <a:pt x="756" y="562"/>
                  </a:lnTo>
                  <a:lnTo>
                    <a:pt x="759" y="519"/>
                  </a:lnTo>
                  <a:lnTo>
                    <a:pt x="763" y="470"/>
                  </a:lnTo>
                  <a:lnTo>
                    <a:pt x="763" y="415"/>
                  </a:lnTo>
                  <a:lnTo>
                    <a:pt x="763" y="415"/>
                  </a:lnTo>
                  <a:lnTo>
                    <a:pt x="763" y="358"/>
                  </a:lnTo>
                  <a:lnTo>
                    <a:pt x="759" y="309"/>
                  </a:lnTo>
                  <a:lnTo>
                    <a:pt x="756" y="266"/>
                  </a:lnTo>
                  <a:lnTo>
                    <a:pt x="751" y="230"/>
                  </a:lnTo>
                  <a:lnTo>
                    <a:pt x="745" y="199"/>
                  </a:lnTo>
                  <a:lnTo>
                    <a:pt x="739" y="174"/>
                  </a:lnTo>
                  <a:lnTo>
                    <a:pt x="731" y="153"/>
                  </a:lnTo>
                  <a:lnTo>
                    <a:pt x="724" y="136"/>
                  </a:lnTo>
                  <a:lnTo>
                    <a:pt x="716" y="123"/>
                  </a:lnTo>
                  <a:lnTo>
                    <a:pt x="708" y="113"/>
                  </a:lnTo>
                  <a:lnTo>
                    <a:pt x="700" y="106"/>
                  </a:lnTo>
                  <a:lnTo>
                    <a:pt x="693" y="101"/>
                  </a:lnTo>
                  <a:lnTo>
                    <a:pt x="685" y="98"/>
                  </a:lnTo>
                  <a:lnTo>
                    <a:pt x="678" y="97"/>
                  </a:lnTo>
                  <a:lnTo>
                    <a:pt x="667" y="96"/>
                  </a:lnTo>
                  <a:lnTo>
                    <a:pt x="667" y="96"/>
                  </a:lnTo>
                  <a:close/>
                  <a:moveTo>
                    <a:pt x="445" y="669"/>
                  </a:moveTo>
                  <a:lnTo>
                    <a:pt x="445" y="700"/>
                  </a:lnTo>
                  <a:lnTo>
                    <a:pt x="445" y="700"/>
                  </a:lnTo>
                  <a:lnTo>
                    <a:pt x="444" y="706"/>
                  </a:lnTo>
                  <a:lnTo>
                    <a:pt x="443" y="713"/>
                  </a:lnTo>
                  <a:lnTo>
                    <a:pt x="440" y="718"/>
                  </a:lnTo>
                  <a:lnTo>
                    <a:pt x="435" y="722"/>
                  </a:lnTo>
                  <a:lnTo>
                    <a:pt x="431" y="727"/>
                  </a:lnTo>
                  <a:lnTo>
                    <a:pt x="426" y="730"/>
                  </a:lnTo>
                  <a:lnTo>
                    <a:pt x="419" y="731"/>
                  </a:lnTo>
                  <a:lnTo>
                    <a:pt x="413" y="732"/>
                  </a:lnTo>
                  <a:lnTo>
                    <a:pt x="254" y="732"/>
                  </a:lnTo>
                  <a:lnTo>
                    <a:pt x="254" y="732"/>
                  </a:lnTo>
                  <a:lnTo>
                    <a:pt x="248" y="731"/>
                  </a:lnTo>
                  <a:lnTo>
                    <a:pt x="241" y="730"/>
                  </a:lnTo>
                  <a:lnTo>
                    <a:pt x="236" y="727"/>
                  </a:lnTo>
                  <a:lnTo>
                    <a:pt x="231" y="722"/>
                  </a:lnTo>
                  <a:lnTo>
                    <a:pt x="227" y="718"/>
                  </a:lnTo>
                  <a:lnTo>
                    <a:pt x="225" y="713"/>
                  </a:lnTo>
                  <a:lnTo>
                    <a:pt x="223" y="706"/>
                  </a:lnTo>
                  <a:lnTo>
                    <a:pt x="222" y="700"/>
                  </a:lnTo>
                  <a:lnTo>
                    <a:pt x="222" y="593"/>
                  </a:lnTo>
                  <a:lnTo>
                    <a:pt x="446" y="663"/>
                  </a:lnTo>
                  <a:lnTo>
                    <a:pt x="446" y="663"/>
                  </a:lnTo>
                  <a:lnTo>
                    <a:pt x="445" y="669"/>
                  </a:lnTo>
                  <a:lnTo>
                    <a:pt x="445" y="669"/>
                  </a:lnTo>
                  <a:close/>
                  <a:moveTo>
                    <a:pt x="593" y="643"/>
                  </a:moveTo>
                  <a:lnTo>
                    <a:pt x="82" y="482"/>
                  </a:lnTo>
                  <a:lnTo>
                    <a:pt x="82" y="482"/>
                  </a:lnTo>
                  <a:lnTo>
                    <a:pt x="76" y="472"/>
                  </a:lnTo>
                  <a:lnTo>
                    <a:pt x="70" y="457"/>
                  </a:lnTo>
                  <a:lnTo>
                    <a:pt x="67" y="449"/>
                  </a:lnTo>
                  <a:lnTo>
                    <a:pt x="65" y="438"/>
                  </a:lnTo>
                  <a:lnTo>
                    <a:pt x="64" y="427"/>
                  </a:lnTo>
                  <a:lnTo>
                    <a:pt x="63" y="415"/>
                  </a:lnTo>
                  <a:lnTo>
                    <a:pt x="63" y="415"/>
                  </a:lnTo>
                  <a:lnTo>
                    <a:pt x="64" y="402"/>
                  </a:lnTo>
                  <a:lnTo>
                    <a:pt x="65" y="390"/>
                  </a:lnTo>
                  <a:lnTo>
                    <a:pt x="67" y="379"/>
                  </a:lnTo>
                  <a:lnTo>
                    <a:pt x="70" y="371"/>
                  </a:lnTo>
                  <a:lnTo>
                    <a:pt x="76" y="356"/>
                  </a:lnTo>
                  <a:lnTo>
                    <a:pt x="82" y="346"/>
                  </a:lnTo>
                  <a:lnTo>
                    <a:pt x="593" y="185"/>
                  </a:lnTo>
                  <a:lnTo>
                    <a:pt x="593" y="185"/>
                  </a:lnTo>
                  <a:lnTo>
                    <a:pt x="589" y="203"/>
                  </a:lnTo>
                  <a:lnTo>
                    <a:pt x="584" y="225"/>
                  </a:lnTo>
                  <a:lnTo>
                    <a:pt x="581" y="249"/>
                  </a:lnTo>
                  <a:lnTo>
                    <a:pt x="578" y="276"/>
                  </a:lnTo>
                  <a:lnTo>
                    <a:pt x="576" y="305"/>
                  </a:lnTo>
                  <a:lnTo>
                    <a:pt x="574" y="338"/>
                  </a:lnTo>
                  <a:lnTo>
                    <a:pt x="573" y="375"/>
                  </a:lnTo>
                  <a:lnTo>
                    <a:pt x="572" y="415"/>
                  </a:lnTo>
                  <a:lnTo>
                    <a:pt x="572" y="415"/>
                  </a:lnTo>
                  <a:lnTo>
                    <a:pt x="573" y="453"/>
                  </a:lnTo>
                  <a:lnTo>
                    <a:pt x="574" y="490"/>
                  </a:lnTo>
                  <a:lnTo>
                    <a:pt x="576" y="523"/>
                  </a:lnTo>
                  <a:lnTo>
                    <a:pt x="578" y="553"/>
                  </a:lnTo>
                  <a:lnTo>
                    <a:pt x="581" y="580"/>
                  </a:lnTo>
                  <a:lnTo>
                    <a:pt x="584" y="603"/>
                  </a:lnTo>
                  <a:lnTo>
                    <a:pt x="589" y="625"/>
                  </a:lnTo>
                  <a:lnTo>
                    <a:pt x="593" y="643"/>
                  </a:lnTo>
                  <a:lnTo>
                    <a:pt x="593" y="643"/>
                  </a:lnTo>
                  <a:close/>
                  <a:moveTo>
                    <a:pt x="667" y="662"/>
                  </a:moveTo>
                  <a:lnTo>
                    <a:pt x="667" y="662"/>
                  </a:lnTo>
                  <a:lnTo>
                    <a:pt x="663" y="653"/>
                  </a:lnTo>
                  <a:lnTo>
                    <a:pt x="657" y="638"/>
                  </a:lnTo>
                  <a:lnTo>
                    <a:pt x="652" y="616"/>
                  </a:lnTo>
                  <a:lnTo>
                    <a:pt x="647" y="590"/>
                  </a:lnTo>
                  <a:lnTo>
                    <a:pt x="642" y="557"/>
                  </a:lnTo>
                  <a:lnTo>
                    <a:pt x="639" y="518"/>
                  </a:lnTo>
                  <a:lnTo>
                    <a:pt x="637" y="469"/>
                  </a:lnTo>
                  <a:lnTo>
                    <a:pt x="636" y="415"/>
                  </a:lnTo>
                  <a:lnTo>
                    <a:pt x="636" y="415"/>
                  </a:lnTo>
                  <a:lnTo>
                    <a:pt x="637" y="359"/>
                  </a:lnTo>
                  <a:lnTo>
                    <a:pt x="639" y="312"/>
                  </a:lnTo>
                  <a:lnTo>
                    <a:pt x="642" y="271"/>
                  </a:lnTo>
                  <a:lnTo>
                    <a:pt x="647" y="239"/>
                  </a:lnTo>
                  <a:lnTo>
                    <a:pt x="652" y="212"/>
                  </a:lnTo>
                  <a:lnTo>
                    <a:pt x="657" y="191"/>
                  </a:lnTo>
                  <a:lnTo>
                    <a:pt x="663" y="175"/>
                  </a:lnTo>
                  <a:lnTo>
                    <a:pt x="667" y="166"/>
                  </a:lnTo>
                  <a:lnTo>
                    <a:pt x="667" y="166"/>
                  </a:lnTo>
                  <a:lnTo>
                    <a:pt x="672" y="175"/>
                  </a:lnTo>
                  <a:lnTo>
                    <a:pt x="678" y="191"/>
                  </a:lnTo>
                  <a:lnTo>
                    <a:pt x="683" y="212"/>
                  </a:lnTo>
                  <a:lnTo>
                    <a:pt x="687" y="239"/>
                  </a:lnTo>
                  <a:lnTo>
                    <a:pt x="693" y="271"/>
                  </a:lnTo>
                  <a:lnTo>
                    <a:pt x="696" y="312"/>
                  </a:lnTo>
                  <a:lnTo>
                    <a:pt x="698" y="359"/>
                  </a:lnTo>
                  <a:lnTo>
                    <a:pt x="699" y="415"/>
                  </a:lnTo>
                  <a:lnTo>
                    <a:pt x="699" y="415"/>
                  </a:lnTo>
                  <a:lnTo>
                    <a:pt x="698" y="469"/>
                  </a:lnTo>
                  <a:lnTo>
                    <a:pt x="696" y="518"/>
                  </a:lnTo>
                  <a:lnTo>
                    <a:pt x="693" y="557"/>
                  </a:lnTo>
                  <a:lnTo>
                    <a:pt x="687" y="590"/>
                  </a:lnTo>
                  <a:lnTo>
                    <a:pt x="683" y="616"/>
                  </a:lnTo>
                  <a:lnTo>
                    <a:pt x="678" y="638"/>
                  </a:lnTo>
                  <a:lnTo>
                    <a:pt x="672" y="653"/>
                  </a:lnTo>
                  <a:lnTo>
                    <a:pt x="667" y="662"/>
                  </a:lnTo>
                  <a:lnTo>
                    <a:pt x="667" y="662"/>
                  </a:lnTo>
                  <a:close/>
                  <a:moveTo>
                    <a:pt x="832" y="682"/>
                  </a:moveTo>
                  <a:lnTo>
                    <a:pt x="832" y="682"/>
                  </a:lnTo>
                  <a:lnTo>
                    <a:pt x="846" y="652"/>
                  </a:lnTo>
                  <a:lnTo>
                    <a:pt x="857" y="621"/>
                  </a:lnTo>
                  <a:lnTo>
                    <a:pt x="868" y="588"/>
                  </a:lnTo>
                  <a:lnTo>
                    <a:pt x="875" y="554"/>
                  </a:lnTo>
                  <a:lnTo>
                    <a:pt x="882" y="521"/>
                  </a:lnTo>
                  <a:lnTo>
                    <a:pt x="886" y="485"/>
                  </a:lnTo>
                  <a:lnTo>
                    <a:pt x="889" y="450"/>
                  </a:lnTo>
                  <a:lnTo>
                    <a:pt x="890" y="415"/>
                  </a:lnTo>
                  <a:lnTo>
                    <a:pt x="890" y="415"/>
                  </a:lnTo>
                  <a:lnTo>
                    <a:pt x="889" y="378"/>
                  </a:lnTo>
                  <a:lnTo>
                    <a:pt x="886" y="343"/>
                  </a:lnTo>
                  <a:lnTo>
                    <a:pt x="882" y="308"/>
                  </a:lnTo>
                  <a:lnTo>
                    <a:pt x="875" y="274"/>
                  </a:lnTo>
                  <a:lnTo>
                    <a:pt x="868" y="241"/>
                  </a:lnTo>
                  <a:lnTo>
                    <a:pt x="857" y="207"/>
                  </a:lnTo>
                  <a:lnTo>
                    <a:pt x="846" y="176"/>
                  </a:lnTo>
                  <a:lnTo>
                    <a:pt x="832" y="146"/>
                  </a:lnTo>
                  <a:lnTo>
                    <a:pt x="832" y="146"/>
                  </a:lnTo>
                  <a:lnTo>
                    <a:pt x="829" y="141"/>
                  </a:lnTo>
                  <a:lnTo>
                    <a:pt x="825" y="136"/>
                  </a:lnTo>
                  <a:lnTo>
                    <a:pt x="820" y="132"/>
                  </a:lnTo>
                  <a:lnTo>
                    <a:pt x="815" y="130"/>
                  </a:lnTo>
                  <a:lnTo>
                    <a:pt x="809" y="128"/>
                  </a:lnTo>
                  <a:lnTo>
                    <a:pt x="802" y="128"/>
                  </a:lnTo>
                  <a:lnTo>
                    <a:pt x="796" y="129"/>
                  </a:lnTo>
                  <a:lnTo>
                    <a:pt x="790" y="131"/>
                  </a:lnTo>
                  <a:lnTo>
                    <a:pt x="790" y="131"/>
                  </a:lnTo>
                  <a:lnTo>
                    <a:pt x="785" y="135"/>
                  </a:lnTo>
                  <a:lnTo>
                    <a:pt x="780" y="139"/>
                  </a:lnTo>
                  <a:lnTo>
                    <a:pt x="776" y="143"/>
                  </a:lnTo>
                  <a:lnTo>
                    <a:pt x="774" y="148"/>
                  </a:lnTo>
                  <a:lnTo>
                    <a:pt x="772" y="155"/>
                  </a:lnTo>
                  <a:lnTo>
                    <a:pt x="772" y="161"/>
                  </a:lnTo>
                  <a:lnTo>
                    <a:pt x="773" y="167"/>
                  </a:lnTo>
                  <a:lnTo>
                    <a:pt x="775" y="173"/>
                  </a:lnTo>
                  <a:lnTo>
                    <a:pt x="775" y="173"/>
                  </a:lnTo>
                  <a:lnTo>
                    <a:pt x="787" y="200"/>
                  </a:lnTo>
                  <a:lnTo>
                    <a:pt x="797" y="229"/>
                  </a:lnTo>
                  <a:lnTo>
                    <a:pt x="807" y="258"/>
                  </a:lnTo>
                  <a:lnTo>
                    <a:pt x="813" y="288"/>
                  </a:lnTo>
                  <a:lnTo>
                    <a:pt x="819" y="318"/>
                  </a:lnTo>
                  <a:lnTo>
                    <a:pt x="824" y="350"/>
                  </a:lnTo>
                  <a:lnTo>
                    <a:pt x="826" y="381"/>
                  </a:lnTo>
                  <a:lnTo>
                    <a:pt x="827" y="415"/>
                  </a:lnTo>
                  <a:lnTo>
                    <a:pt x="827" y="415"/>
                  </a:lnTo>
                  <a:lnTo>
                    <a:pt x="826" y="447"/>
                  </a:lnTo>
                  <a:lnTo>
                    <a:pt x="824" y="478"/>
                  </a:lnTo>
                  <a:lnTo>
                    <a:pt x="819" y="510"/>
                  </a:lnTo>
                  <a:lnTo>
                    <a:pt x="813" y="540"/>
                  </a:lnTo>
                  <a:lnTo>
                    <a:pt x="807" y="570"/>
                  </a:lnTo>
                  <a:lnTo>
                    <a:pt x="797" y="599"/>
                  </a:lnTo>
                  <a:lnTo>
                    <a:pt x="787" y="628"/>
                  </a:lnTo>
                  <a:lnTo>
                    <a:pt x="775" y="655"/>
                  </a:lnTo>
                  <a:lnTo>
                    <a:pt x="775" y="655"/>
                  </a:lnTo>
                  <a:lnTo>
                    <a:pt x="773" y="661"/>
                  </a:lnTo>
                  <a:lnTo>
                    <a:pt x="772" y="667"/>
                  </a:lnTo>
                  <a:lnTo>
                    <a:pt x="772" y="673"/>
                  </a:lnTo>
                  <a:lnTo>
                    <a:pt x="774" y="680"/>
                  </a:lnTo>
                  <a:lnTo>
                    <a:pt x="776" y="685"/>
                  </a:lnTo>
                  <a:lnTo>
                    <a:pt x="780" y="689"/>
                  </a:lnTo>
                  <a:lnTo>
                    <a:pt x="785" y="693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97" y="700"/>
                  </a:lnTo>
                  <a:lnTo>
                    <a:pt x="804" y="700"/>
                  </a:lnTo>
                  <a:lnTo>
                    <a:pt x="804" y="700"/>
                  </a:lnTo>
                  <a:lnTo>
                    <a:pt x="813" y="699"/>
                  </a:lnTo>
                  <a:lnTo>
                    <a:pt x="820" y="696"/>
                  </a:lnTo>
                  <a:lnTo>
                    <a:pt x="828" y="690"/>
                  </a:lnTo>
                  <a:lnTo>
                    <a:pt x="830" y="686"/>
                  </a:lnTo>
                  <a:lnTo>
                    <a:pt x="832" y="682"/>
                  </a:lnTo>
                  <a:lnTo>
                    <a:pt x="832" y="682"/>
                  </a:lnTo>
                  <a:close/>
                  <a:moveTo>
                    <a:pt x="859" y="9"/>
                  </a:moveTo>
                  <a:lnTo>
                    <a:pt x="859" y="9"/>
                  </a:lnTo>
                  <a:lnTo>
                    <a:pt x="854" y="5"/>
                  </a:lnTo>
                  <a:lnTo>
                    <a:pt x="848" y="3"/>
                  </a:lnTo>
                  <a:lnTo>
                    <a:pt x="843" y="0"/>
                  </a:lnTo>
                  <a:lnTo>
                    <a:pt x="837" y="0"/>
                  </a:lnTo>
                  <a:lnTo>
                    <a:pt x="830" y="1"/>
                  </a:lnTo>
                  <a:lnTo>
                    <a:pt x="825" y="4"/>
                  </a:lnTo>
                  <a:lnTo>
                    <a:pt x="819" y="7"/>
                  </a:lnTo>
                  <a:lnTo>
                    <a:pt x="814" y="11"/>
                  </a:lnTo>
                  <a:lnTo>
                    <a:pt x="814" y="11"/>
                  </a:lnTo>
                  <a:lnTo>
                    <a:pt x="811" y="16"/>
                  </a:lnTo>
                  <a:lnTo>
                    <a:pt x="809" y="22"/>
                  </a:lnTo>
                  <a:lnTo>
                    <a:pt x="807" y="28"/>
                  </a:lnTo>
                  <a:lnTo>
                    <a:pt x="807" y="35"/>
                  </a:lnTo>
                  <a:lnTo>
                    <a:pt x="808" y="40"/>
                  </a:lnTo>
                  <a:lnTo>
                    <a:pt x="810" y="47"/>
                  </a:lnTo>
                  <a:lnTo>
                    <a:pt x="813" y="52"/>
                  </a:lnTo>
                  <a:lnTo>
                    <a:pt x="817" y="56"/>
                  </a:lnTo>
                  <a:lnTo>
                    <a:pt x="817" y="56"/>
                  </a:lnTo>
                  <a:lnTo>
                    <a:pt x="832" y="71"/>
                  </a:lnTo>
                  <a:lnTo>
                    <a:pt x="847" y="87"/>
                  </a:lnTo>
                  <a:lnTo>
                    <a:pt x="861" y="104"/>
                  </a:lnTo>
                  <a:lnTo>
                    <a:pt x="874" y="123"/>
                  </a:lnTo>
                  <a:lnTo>
                    <a:pt x="886" y="143"/>
                  </a:lnTo>
                  <a:lnTo>
                    <a:pt x="898" y="163"/>
                  </a:lnTo>
                  <a:lnTo>
                    <a:pt x="907" y="185"/>
                  </a:lnTo>
                  <a:lnTo>
                    <a:pt x="917" y="209"/>
                  </a:lnTo>
                  <a:lnTo>
                    <a:pt x="926" y="232"/>
                  </a:lnTo>
                  <a:lnTo>
                    <a:pt x="933" y="256"/>
                  </a:lnTo>
                  <a:lnTo>
                    <a:pt x="938" y="281"/>
                  </a:lnTo>
                  <a:lnTo>
                    <a:pt x="944" y="307"/>
                  </a:lnTo>
                  <a:lnTo>
                    <a:pt x="948" y="333"/>
                  </a:lnTo>
                  <a:lnTo>
                    <a:pt x="951" y="360"/>
                  </a:lnTo>
                  <a:lnTo>
                    <a:pt x="954" y="387"/>
                  </a:lnTo>
                  <a:lnTo>
                    <a:pt x="954" y="415"/>
                  </a:lnTo>
                  <a:lnTo>
                    <a:pt x="954" y="415"/>
                  </a:lnTo>
                  <a:lnTo>
                    <a:pt x="954" y="441"/>
                  </a:lnTo>
                  <a:lnTo>
                    <a:pt x="951" y="468"/>
                  </a:lnTo>
                  <a:lnTo>
                    <a:pt x="948" y="495"/>
                  </a:lnTo>
                  <a:lnTo>
                    <a:pt x="944" y="521"/>
                  </a:lnTo>
                  <a:lnTo>
                    <a:pt x="938" y="547"/>
                  </a:lnTo>
                  <a:lnTo>
                    <a:pt x="933" y="572"/>
                  </a:lnTo>
                  <a:lnTo>
                    <a:pt x="926" y="596"/>
                  </a:lnTo>
                  <a:lnTo>
                    <a:pt x="917" y="619"/>
                  </a:lnTo>
                  <a:lnTo>
                    <a:pt x="907" y="643"/>
                  </a:lnTo>
                  <a:lnTo>
                    <a:pt x="898" y="665"/>
                  </a:lnTo>
                  <a:lnTo>
                    <a:pt x="886" y="685"/>
                  </a:lnTo>
                  <a:lnTo>
                    <a:pt x="874" y="705"/>
                  </a:lnTo>
                  <a:lnTo>
                    <a:pt x="861" y="724"/>
                  </a:lnTo>
                  <a:lnTo>
                    <a:pt x="847" y="741"/>
                  </a:lnTo>
                  <a:lnTo>
                    <a:pt x="832" y="757"/>
                  </a:lnTo>
                  <a:lnTo>
                    <a:pt x="817" y="772"/>
                  </a:lnTo>
                  <a:lnTo>
                    <a:pt x="817" y="772"/>
                  </a:lnTo>
                  <a:lnTo>
                    <a:pt x="813" y="777"/>
                  </a:lnTo>
                  <a:lnTo>
                    <a:pt x="810" y="781"/>
                  </a:lnTo>
                  <a:lnTo>
                    <a:pt x="808" y="788"/>
                  </a:lnTo>
                  <a:lnTo>
                    <a:pt x="807" y="793"/>
                  </a:lnTo>
                  <a:lnTo>
                    <a:pt x="807" y="800"/>
                  </a:lnTo>
                  <a:lnTo>
                    <a:pt x="809" y="806"/>
                  </a:lnTo>
                  <a:lnTo>
                    <a:pt x="811" y="812"/>
                  </a:lnTo>
                  <a:lnTo>
                    <a:pt x="814" y="817"/>
                  </a:lnTo>
                  <a:lnTo>
                    <a:pt x="814" y="817"/>
                  </a:lnTo>
                  <a:lnTo>
                    <a:pt x="819" y="821"/>
                  </a:lnTo>
                  <a:lnTo>
                    <a:pt x="826" y="824"/>
                  </a:lnTo>
                  <a:lnTo>
                    <a:pt x="832" y="827"/>
                  </a:lnTo>
                  <a:lnTo>
                    <a:pt x="839" y="828"/>
                  </a:lnTo>
                  <a:lnTo>
                    <a:pt x="839" y="828"/>
                  </a:lnTo>
                  <a:lnTo>
                    <a:pt x="844" y="827"/>
                  </a:lnTo>
                  <a:lnTo>
                    <a:pt x="849" y="825"/>
                  </a:lnTo>
                  <a:lnTo>
                    <a:pt x="855" y="823"/>
                  </a:lnTo>
                  <a:lnTo>
                    <a:pt x="859" y="820"/>
                  </a:lnTo>
                  <a:lnTo>
                    <a:pt x="859" y="820"/>
                  </a:lnTo>
                  <a:lnTo>
                    <a:pt x="877" y="803"/>
                  </a:lnTo>
                  <a:lnTo>
                    <a:pt x="895" y="784"/>
                  </a:lnTo>
                  <a:lnTo>
                    <a:pt x="911" y="764"/>
                  </a:lnTo>
                  <a:lnTo>
                    <a:pt x="926" y="743"/>
                  </a:lnTo>
                  <a:lnTo>
                    <a:pt x="940" y="720"/>
                  </a:lnTo>
                  <a:lnTo>
                    <a:pt x="952" y="697"/>
                  </a:lnTo>
                  <a:lnTo>
                    <a:pt x="964" y="672"/>
                  </a:lnTo>
                  <a:lnTo>
                    <a:pt x="975" y="646"/>
                  </a:lnTo>
                  <a:lnTo>
                    <a:pt x="985" y="619"/>
                  </a:lnTo>
                  <a:lnTo>
                    <a:pt x="993" y="593"/>
                  </a:lnTo>
                  <a:lnTo>
                    <a:pt x="1001" y="565"/>
                  </a:lnTo>
                  <a:lnTo>
                    <a:pt x="1006" y="536"/>
                  </a:lnTo>
                  <a:lnTo>
                    <a:pt x="1011" y="506"/>
                  </a:lnTo>
                  <a:lnTo>
                    <a:pt x="1015" y="476"/>
                  </a:lnTo>
                  <a:lnTo>
                    <a:pt x="1017" y="446"/>
                  </a:lnTo>
                  <a:lnTo>
                    <a:pt x="1017" y="415"/>
                  </a:lnTo>
                  <a:lnTo>
                    <a:pt x="1017" y="415"/>
                  </a:lnTo>
                  <a:lnTo>
                    <a:pt x="1017" y="383"/>
                  </a:lnTo>
                  <a:lnTo>
                    <a:pt x="1015" y="352"/>
                  </a:lnTo>
                  <a:lnTo>
                    <a:pt x="1011" y="322"/>
                  </a:lnTo>
                  <a:lnTo>
                    <a:pt x="1006" y="293"/>
                  </a:lnTo>
                  <a:lnTo>
                    <a:pt x="1001" y="264"/>
                  </a:lnTo>
                  <a:lnTo>
                    <a:pt x="993" y="235"/>
                  </a:lnTo>
                  <a:lnTo>
                    <a:pt x="985" y="209"/>
                  </a:lnTo>
                  <a:lnTo>
                    <a:pt x="975" y="182"/>
                  </a:lnTo>
                  <a:lnTo>
                    <a:pt x="964" y="156"/>
                  </a:lnTo>
                  <a:lnTo>
                    <a:pt x="952" y="131"/>
                  </a:lnTo>
                  <a:lnTo>
                    <a:pt x="940" y="108"/>
                  </a:lnTo>
                  <a:lnTo>
                    <a:pt x="926" y="85"/>
                  </a:lnTo>
                  <a:lnTo>
                    <a:pt x="911" y="64"/>
                  </a:lnTo>
                  <a:lnTo>
                    <a:pt x="895" y="44"/>
                  </a:lnTo>
                  <a:lnTo>
                    <a:pt x="877" y="26"/>
                  </a:lnTo>
                  <a:lnTo>
                    <a:pt x="859" y="9"/>
                  </a:lnTo>
                  <a:lnTo>
                    <a:pt x="859" y="9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0774845" y="3496604"/>
            <a:ext cx="648000" cy="648000"/>
            <a:chOff x="10774845" y="3496604"/>
            <a:chExt cx="648000" cy="648000"/>
          </a:xfrm>
        </p:grpSpPr>
        <p:sp>
          <p:nvSpPr>
            <p:cNvPr id="66" name="椭圆 65"/>
            <p:cNvSpPr/>
            <p:nvPr/>
          </p:nvSpPr>
          <p:spPr>
            <a:xfrm>
              <a:off x="10774845" y="3496604"/>
              <a:ext cx="648000" cy="6480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67" name="Freeform 94"/>
            <p:cNvSpPr>
              <a:spLocks noEditPoints="1"/>
            </p:cNvSpPr>
            <p:nvPr/>
          </p:nvSpPr>
          <p:spPr bwMode="auto">
            <a:xfrm>
              <a:off x="10936920" y="3658679"/>
              <a:ext cx="323850" cy="323850"/>
            </a:xfrm>
            <a:custGeom>
              <a:avLst/>
              <a:gdLst>
                <a:gd name="T0" fmla="*/ 233 w 1018"/>
                <a:gd name="T1" fmla="*/ 35 h 1018"/>
                <a:gd name="T2" fmla="*/ 160 w 1018"/>
                <a:gd name="T3" fmla="*/ 0 h 1018"/>
                <a:gd name="T4" fmla="*/ 81 w 1018"/>
                <a:gd name="T5" fmla="*/ 43 h 1018"/>
                <a:gd name="T6" fmla="*/ 39 w 1018"/>
                <a:gd name="T7" fmla="*/ 529 h 1018"/>
                <a:gd name="T8" fmla="*/ 6 w 1018"/>
                <a:gd name="T9" fmla="*/ 761 h 1018"/>
                <a:gd name="T10" fmla="*/ 67 w 1018"/>
                <a:gd name="T11" fmla="*/ 942 h 1018"/>
                <a:gd name="T12" fmla="*/ 122 w 1018"/>
                <a:gd name="T13" fmla="*/ 1010 h 1018"/>
                <a:gd name="T14" fmla="*/ 205 w 1018"/>
                <a:gd name="T15" fmla="*/ 1006 h 1018"/>
                <a:gd name="T16" fmla="*/ 254 w 1018"/>
                <a:gd name="T17" fmla="*/ 932 h 1018"/>
                <a:gd name="T18" fmla="*/ 318 w 1018"/>
                <a:gd name="T19" fmla="*/ 746 h 1018"/>
                <a:gd name="T20" fmla="*/ 268 w 1018"/>
                <a:gd name="T21" fmla="*/ 521 h 1018"/>
                <a:gd name="T22" fmla="*/ 147 w 1018"/>
                <a:gd name="T23" fmla="*/ 66 h 1018"/>
                <a:gd name="T24" fmla="*/ 191 w 1018"/>
                <a:gd name="T25" fmla="*/ 89 h 1018"/>
                <a:gd name="T26" fmla="*/ 183 w 1018"/>
                <a:gd name="T27" fmla="*/ 945 h 1018"/>
                <a:gd name="T28" fmla="*/ 133 w 1018"/>
                <a:gd name="T29" fmla="*/ 941 h 1018"/>
                <a:gd name="T30" fmla="*/ 252 w 1018"/>
                <a:gd name="T31" fmla="*/ 744 h 1018"/>
                <a:gd name="T32" fmla="*/ 84 w 1018"/>
                <a:gd name="T33" fmla="*/ 760 h 1018"/>
                <a:gd name="T34" fmla="*/ 67 w 1018"/>
                <a:gd name="T35" fmla="*/ 592 h 1018"/>
                <a:gd name="T36" fmla="*/ 235 w 1018"/>
                <a:gd name="T37" fmla="*/ 575 h 1018"/>
                <a:gd name="T38" fmla="*/ 955 w 1018"/>
                <a:gd name="T39" fmla="*/ 95 h 1018"/>
                <a:gd name="T40" fmla="*/ 913 w 1018"/>
                <a:gd name="T41" fmla="*/ 17 h 1018"/>
                <a:gd name="T42" fmla="*/ 831 w 1018"/>
                <a:gd name="T43" fmla="*/ 4 h 1018"/>
                <a:gd name="T44" fmla="*/ 768 w 1018"/>
                <a:gd name="T45" fmla="*/ 67 h 1018"/>
                <a:gd name="T46" fmla="*/ 710 w 1018"/>
                <a:gd name="T47" fmla="*/ 434 h 1018"/>
                <a:gd name="T48" fmla="*/ 728 w 1018"/>
                <a:gd name="T49" fmla="*/ 670 h 1018"/>
                <a:gd name="T50" fmla="*/ 776 w 1018"/>
                <a:gd name="T51" fmla="*/ 967 h 1018"/>
                <a:gd name="T52" fmla="*/ 850 w 1018"/>
                <a:gd name="T53" fmla="*/ 1017 h 1018"/>
                <a:gd name="T54" fmla="*/ 927 w 1018"/>
                <a:gd name="T55" fmla="*/ 990 h 1018"/>
                <a:gd name="T56" fmla="*/ 955 w 1018"/>
                <a:gd name="T57" fmla="*/ 694 h 1018"/>
                <a:gd name="T58" fmla="*/ 1018 w 1018"/>
                <a:gd name="T59" fmla="*/ 477 h 1018"/>
                <a:gd name="T60" fmla="*/ 827 w 1018"/>
                <a:gd name="T61" fmla="*/ 95 h 1018"/>
                <a:gd name="T62" fmla="*/ 860 w 1018"/>
                <a:gd name="T63" fmla="*/ 64 h 1018"/>
                <a:gd name="T64" fmla="*/ 827 w 1018"/>
                <a:gd name="T65" fmla="*/ 382 h 1018"/>
                <a:gd name="T66" fmla="*/ 866 w 1018"/>
                <a:gd name="T67" fmla="*/ 953 h 1018"/>
                <a:gd name="T68" fmla="*/ 827 w 1018"/>
                <a:gd name="T69" fmla="*/ 922 h 1018"/>
                <a:gd name="T70" fmla="*/ 941 w 1018"/>
                <a:gd name="T71" fmla="*/ 630 h 1018"/>
                <a:gd name="T72" fmla="*/ 769 w 1018"/>
                <a:gd name="T73" fmla="*/ 622 h 1018"/>
                <a:gd name="T74" fmla="*/ 778 w 1018"/>
                <a:gd name="T75" fmla="*/ 450 h 1018"/>
                <a:gd name="T76" fmla="*/ 950 w 1018"/>
                <a:gd name="T77" fmla="*/ 459 h 1018"/>
                <a:gd name="T78" fmla="*/ 601 w 1018"/>
                <a:gd name="T79" fmla="*/ 67 h 1018"/>
                <a:gd name="T80" fmla="*/ 538 w 1018"/>
                <a:gd name="T81" fmla="*/ 4 h 1018"/>
                <a:gd name="T82" fmla="*/ 456 w 1018"/>
                <a:gd name="T83" fmla="*/ 17 h 1018"/>
                <a:gd name="T84" fmla="*/ 414 w 1018"/>
                <a:gd name="T85" fmla="*/ 95 h 1018"/>
                <a:gd name="T86" fmla="*/ 351 w 1018"/>
                <a:gd name="T87" fmla="*/ 223 h 1018"/>
                <a:gd name="T88" fmla="*/ 414 w 1018"/>
                <a:gd name="T89" fmla="*/ 439 h 1018"/>
                <a:gd name="T90" fmla="*/ 442 w 1018"/>
                <a:gd name="T91" fmla="*/ 990 h 1018"/>
                <a:gd name="T92" fmla="*/ 519 w 1018"/>
                <a:gd name="T93" fmla="*/ 1017 h 1018"/>
                <a:gd name="T94" fmla="*/ 594 w 1018"/>
                <a:gd name="T95" fmla="*/ 967 h 1018"/>
                <a:gd name="T96" fmla="*/ 642 w 1018"/>
                <a:gd name="T97" fmla="*/ 416 h 1018"/>
                <a:gd name="T98" fmla="*/ 658 w 1018"/>
                <a:gd name="T99" fmla="*/ 180 h 1018"/>
                <a:gd name="T100" fmla="*/ 480 w 1018"/>
                <a:gd name="T101" fmla="*/ 83 h 1018"/>
                <a:gd name="T102" fmla="*/ 527 w 1018"/>
                <a:gd name="T103" fmla="*/ 69 h 1018"/>
                <a:gd name="T104" fmla="*/ 541 w 1018"/>
                <a:gd name="T105" fmla="*/ 922 h 1018"/>
                <a:gd name="T106" fmla="*/ 503 w 1018"/>
                <a:gd name="T107" fmla="*/ 953 h 1018"/>
                <a:gd name="T108" fmla="*/ 541 w 1018"/>
                <a:gd name="T109" fmla="*/ 922 h 1018"/>
                <a:gd name="T110" fmla="*/ 573 w 1018"/>
                <a:gd name="T111" fmla="*/ 382 h 1018"/>
                <a:gd name="T112" fmla="*/ 414 w 1018"/>
                <a:gd name="T113" fmla="*/ 349 h 1018"/>
                <a:gd name="T114" fmla="*/ 445 w 1018"/>
                <a:gd name="T115" fmla="*/ 191 h 1018"/>
                <a:gd name="T116" fmla="*/ 605 w 1018"/>
                <a:gd name="T117" fmla="*/ 22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8" h="1018">
                  <a:moveTo>
                    <a:pt x="256" y="515"/>
                  </a:moveTo>
                  <a:lnTo>
                    <a:pt x="256" y="95"/>
                  </a:lnTo>
                  <a:lnTo>
                    <a:pt x="256" y="95"/>
                  </a:lnTo>
                  <a:lnTo>
                    <a:pt x="254" y="85"/>
                  </a:lnTo>
                  <a:lnTo>
                    <a:pt x="253" y="76"/>
                  </a:lnTo>
                  <a:lnTo>
                    <a:pt x="251" y="67"/>
                  </a:lnTo>
                  <a:lnTo>
                    <a:pt x="248" y="59"/>
                  </a:lnTo>
                  <a:lnTo>
                    <a:pt x="244" y="50"/>
                  </a:lnTo>
                  <a:lnTo>
                    <a:pt x="238" y="43"/>
                  </a:lnTo>
                  <a:lnTo>
                    <a:pt x="233" y="35"/>
                  </a:lnTo>
                  <a:lnTo>
                    <a:pt x="228" y="27"/>
                  </a:lnTo>
                  <a:lnTo>
                    <a:pt x="220" y="22"/>
                  </a:lnTo>
                  <a:lnTo>
                    <a:pt x="213" y="17"/>
                  </a:lnTo>
                  <a:lnTo>
                    <a:pt x="205" y="11"/>
                  </a:lnTo>
                  <a:lnTo>
                    <a:pt x="197" y="7"/>
                  </a:lnTo>
                  <a:lnTo>
                    <a:pt x="188" y="4"/>
                  </a:lnTo>
                  <a:lnTo>
                    <a:pt x="179" y="2"/>
                  </a:lnTo>
                  <a:lnTo>
                    <a:pt x="170" y="1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0" y="1"/>
                  </a:lnTo>
                  <a:lnTo>
                    <a:pt x="141" y="2"/>
                  </a:lnTo>
                  <a:lnTo>
                    <a:pt x="131" y="4"/>
                  </a:lnTo>
                  <a:lnTo>
                    <a:pt x="122" y="7"/>
                  </a:lnTo>
                  <a:lnTo>
                    <a:pt x="114" y="11"/>
                  </a:lnTo>
                  <a:lnTo>
                    <a:pt x="106" y="17"/>
                  </a:lnTo>
                  <a:lnTo>
                    <a:pt x="99" y="22"/>
                  </a:lnTo>
                  <a:lnTo>
                    <a:pt x="92" y="27"/>
                  </a:lnTo>
                  <a:lnTo>
                    <a:pt x="86" y="35"/>
                  </a:lnTo>
                  <a:lnTo>
                    <a:pt x="81" y="43"/>
                  </a:lnTo>
                  <a:lnTo>
                    <a:pt x="76" y="50"/>
                  </a:lnTo>
                  <a:lnTo>
                    <a:pt x="72" y="59"/>
                  </a:lnTo>
                  <a:lnTo>
                    <a:pt x="69" y="67"/>
                  </a:lnTo>
                  <a:lnTo>
                    <a:pt x="67" y="76"/>
                  </a:lnTo>
                  <a:lnTo>
                    <a:pt x="65" y="85"/>
                  </a:lnTo>
                  <a:lnTo>
                    <a:pt x="65" y="95"/>
                  </a:lnTo>
                  <a:lnTo>
                    <a:pt x="65" y="515"/>
                  </a:lnTo>
                  <a:lnTo>
                    <a:pt x="65" y="515"/>
                  </a:lnTo>
                  <a:lnTo>
                    <a:pt x="51" y="521"/>
                  </a:lnTo>
                  <a:lnTo>
                    <a:pt x="39" y="529"/>
                  </a:lnTo>
                  <a:lnTo>
                    <a:pt x="28" y="538"/>
                  </a:lnTo>
                  <a:lnTo>
                    <a:pt x="18" y="549"/>
                  </a:lnTo>
                  <a:lnTo>
                    <a:pt x="11" y="561"/>
                  </a:lnTo>
                  <a:lnTo>
                    <a:pt x="6" y="575"/>
                  </a:lnTo>
                  <a:lnTo>
                    <a:pt x="2" y="589"/>
                  </a:lnTo>
                  <a:lnTo>
                    <a:pt x="0" y="605"/>
                  </a:lnTo>
                  <a:lnTo>
                    <a:pt x="0" y="731"/>
                  </a:lnTo>
                  <a:lnTo>
                    <a:pt x="0" y="731"/>
                  </a:lnTo>
                  <a:lnTo>
                    <a:pt x="2" y="746"/>
                  </a:lnTo>
                  <a:lnTo>
                    <a:pt x="6" y="761"/>
                  </a:lnTo>
                  <a:lnTo>
                    <a:pt x="11" y="774"/>
                  </a:lnTo>
                  <a:lnTo>
                    <a:pt x="18" y="787"/>
                  </a:lnTo>
                  <a:lnTo>
                    <a:pt x="28" y="798"/>
                  </a:lnTo>
                  <a:lnTo>
                    <a:pt x="39" y="808"/>
                  </a:lnTo>
                  <a:lnTo>
                    <a:pt x="51" y="815"/>
                  </a:lnTo>
                  <a:lnTo>
                    <a:pt x="65" y="821"/>
                  </a:lnTo>
                  <a:lnTo>
                    <a:pt x="65" y="922"/>
                  </a:lnTo>
                  <a:lnTo>
                    <a:pt x="65" y="922"/>
                  </a:lnTo>
                  <a:lnTo>
                    <a:pt x="65" y="932"/>
                  </a:lnTo>
                  <a:lnTo>
                    <a:pt x="67" y="942"/>
                  </a:lnTo>
                  <a:lnTo>
                    <a:pt x="69" y="950"/>
                  </a:lnTo>
                  <a:lnTo>
                    <a:pt x="72" y="960"/>
                  </a:lnTo>
                  <a:lnTo>
                    <a:pt x="76" y="967"/>
                  </a:lnTo>
                  <a:lnTo>
                    <a:pt x="81" y="976"/>
                  </a:lnTo>
                  <a:lnTo>
                    <a:pt x="86" y="983"/>
                  </a:lnTo>
                  <a:lnTo>
                    <a:pt x="92" y="990"/>
                  </a:lnTo>
                  <a:lnTo>
                    <a:pt x="99" y="996"/>
                  </a:lnTo>
                  <a:lnTo>
                    <a:pt x="106" y="1002"/>
                  </a:lnTo>
                  <a:lnTo>
                    <a:pt x="114" y="1006"/>
                  </a:lnTo>
                  <a:lnTo>
                    <a:pt x="122" y="1010"/>
                  </a:lnTo>
                  <a:lnTo>
                    <a:pt x="131" y="1014"/>
                  </a:lnTo>
                  <a:lnTo>
                    <a:pt x="141" y="1016"/>
                  </a:lnTo>
                  <a:lnTo>
                    <a:pt x="150" y="1017"/>
                  </a:lnTo>
                  <a:lnTo>
                    <a:pt x="160" y="1018"/>
                  </a:lnTo>
                  <a:lnTo>
                    <a:pt x="160" y="1018"/>
                  </a:lnTo>
                  <a:lnTo>
                    <a:pt x="170" y="1017"/>
                  </a:lnTo>
                  <a:lnTo>
                    <a:pt x="179" y="1016"/>
                  </a:lnTo>
                  <a:lnTo>
                    <a:pt x="188" y="1014"/>
                  </a:lnTo>
                  <a:lnTo>
                    <a:pt x="197" y="1010"/>
                  </a:lnTo>
                  <a:lnTo>
                    <a:pt x="205" y="1006"/>
                  </a:lnTo>
                  <a:lnTo>
                    <a:pt x="213" y="1002"/>
                  </a:lnTo>
                  <a:lnTo>
                    <a:pt x="220" y="996"/>
                  </a:lnTo>
                  <a:lnTo>
                    <a:pt x="228" y="990"/>
                  </a:lnTo>
                  <a:lnTo>
                    <a:pt x="233" y="983"/>
                  </a:lnTo>
                  <a:lnTo>
                    <a:pt x="238" y="976"/>
                  </a:lnTo>
                  <a:lnTo>
                    <a:pt x="244" y="967"/>
                  </a:lnTo>
                  <a:lnTo>
                    <a:pt x="248" y="960"/>
                  </a:lnTo>
                  <a:lnTo>
                    <a:pt x="251" y="950"/>
                  </a:lnTo>
                  <a:lnTo>
                    <a:pt x="253" y="942"/>
                  </a:lnTo>
                  <a:lnTo>
                    <a:pt x="254" y="932"/>
                  </a:lnTo>
                  <a:lnTo>
                    <a:pt x="256" y="922"/>
                  </a:lnTo>
                  <a:lnTo>
                    <a:pt x="256" y="821"/>
                  </a:lnTo>
                  <a:lnTo>
                    <a:pt x="256" y="821"/>
                  </a:lnTo>
                  <a:lnTo>
                    <a:pt x="268" y="815"/>
                  </a:lnTo>
                  <a:lnTo>
                    <a:pt x="280" y="808"/>
                  </a:lnTo>
                  <a:lnTo>
                    <a:pt x="291" y="798"/>
                  </a:lnTo>
                  <a:lnTo>
                    <a:pt x="301" y="787"/>
                  </a:lnTo>
                  <a:lnTo>
                    <a:pt x="308" y="774"/>
                  </a:lnTo>
                  <a:lnTo>
                    <a:pt x="313" y="761"/>
                  </a:lnTo>
                  <a:lnTo>
                    <a:pt x="318" y="746"/>
                  </a:lnTo>
                  <a:lnTo>
                    <a:pt x="319" y="731"/>
                  </a:lnTo>
                  <a:lnTo>
                    <a:pt x="319" y="605"/>
                  </a:lnTo>
                  <a:lnTo>
                    <a:pt x="319" y="605"/>
                  </a:lnTo>
                  <a:lnTo>
                    <a:pt x="318" y="589"/>
                  </a:lnTo>
                  <a:lnTo>
                    <a:pt x="313" y="575"/>
                  </a:lnTo>
                  <a:lnTo>
                    <a:pt x="308" y="561"/>
                  </a:lnTo>
                  <a:lnTo>
                    <a:pt x="301" y="549"/>
                  </a:lnTo>
                  <a:lnTo>
                    <a:pt x="291" y="538"/>
                  </a:lnTo>
                  <a:lnTo>
                    <a:pt x="280" y="529"/>
                  </a:lnTo>
                  <a:lnTo>
                    <a:pt x="268" y="521"/>
                  </a:lnTo>
                  <a:lnTo>
                    <a:pt x="256" y="515"/>
                  </a:lnTo>
                  <a:lnTo>
                    <a:pt x="256" y="515"/>
                  </a:lnTo>
                  <a:close/>
                  <a:moveTo>
                    <a:pt x="128" y="95"/>
                  </a:moveTo>
                  <a:lnTo>
                    <a:pt x="128" y="95"/>
                  </a:lnTo>
                  <a:lnTo>
                    <a:pt x="129" y="89"/>
                  </a:lnTo>
                  <a:lnTo>
                    <a:pt x="130" y="83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42" y="69"/>
                  </a:lnTo>
                  <a:lnTo>
                    <a:pt x="147" y="66"/>
                  </a:lnTo>
                  <a:lnTo>
                    <a:pt x="154" y="64"/>
                  </a:lnTo>
                  <a:lnTo>
                    <a:pt x="160" y="64"/>
                  </a:lnTo>
                  <a:lnTo>
                    <a:pt x="160" y="64"/>
                  </a:lnTo>
                  <a:lnTo>
                    <a:pt x="166" y="64"/>
                  </a:lnTo>
                  <a:lnTo>
                    <a:pt x="172" y="66"/>
                  </a:lnTo>
                  <a:lnTo>
                    <a:pt x="177" y="69"/>
                  </a:lnTo>
                  <a:lnTo>
                    <a:pt x="183" y="73"/>
                  </a:lnTo>
                  <a:lnTo>
                    <a:pt x="186" y="78"/>
                  </a:lnTo>
                  <a:lnTo>
                    <a:pt x="189" y="83"/>
                  </a:lnTo>
                  <a:lnTo>
                    <a:pt x="191" y="89"/>
                  </a:lnTo>
                  <a:lnTo>
                    <a:pt x="191" y="95"/>
                  </a:lnTo>
                  <a:lnTo>
                    <a:pt x="191" y="509"/>
                  </a:lnTo>
                  <a:lnTo>
                    <a:pt x="128" y="509"/>
                  </a:lnTo>
                  <a:lnTo>
                    <a:pt x="128" y="95"/>
                  </a:lnTo>
                  <a:close/>
                  <a:moveTo>
                    <a:pt x="191" y="922"/>
                  </a:moveTo>
                  <a:lnTo>
                    <a:pt x="191" y="922"/>
                  </a:lnTo>
                  <a:lnTo>
                    <a:pt x="191" y="929"/>
                  </a:lnTo>
                  <a:lnTo>
                    <a:pt x="189" y="935"/>
                  </a:lnTo>
                  <a:lnTo>
                    <a:pt x="186" y="941"/>
                  </a:lnTo>
                  <a:lnTo>
                    <a:pt x="183" y="945"/>
                  </a:lnTo>
                  <a:lnTo>
                    <a:pt x="177" y="949"/>
                  </a:lnTo>
                  <a:lnTo>
                    <a:pt x="172" y="951"/>
                  </a:lnTo>
                  <a:lnTo>
                    <a:pt x="166" y="953"/>
                  </a:lnTo>
                  <a:lnTo>
                    <a:pt x="160" y="954"/>
                  </a:lnTo>
                  <a:lnTo>
                    <a:pt x="160" y="954"/>
                  </a:lnTo>
                  <a:lnTo>
                    <a:pt x="154" y="953"/>
                  </a:lnTo>
                  <a:lnTo>
                    <a:pt x="147" y="951"/>
                  </a:lnTo>
                  <a:lnTo>
                    <a:pt x="142" y="949"/>
                  </a:lnTo>
                  <a:lnTo>
                    <a:pt x="138" y="945"/>
                  </a:lnTo>
                  <a:lnTo>
                    <a:pt x="133" y="941"/>
                  </a:lnTo>
                  <a:lnTo>
                    <a:pt x="130" y="935"/>
                  </a:lnTo>
                  <a:lnTo>
                    <a:pt x="129" y="929"/>
                  </a:lnTo>
                  <a:lnTo>
                    <a:pt x="128" y="922"/>
                  </a:lnTo>
                  <a:lnTo>
                    <a:pt x="128" y="827"/>
                  </a:lnTo>
                  <a:lnTo>
                    <a:pt x="191" y="827"/>
                  </a:lnTo>
                  <a:lnTo>
                    <a:pt x="191" y="922"/>
                  </a:lnTo>
                  <a:close/>
                  <a:moveTo>
                    <a:pt x="256" y="731"/>
                  </a:moveTo>
                  <a:lnTo>
                    <a:pt x="256" y="731"/>
                  </a:lnTo>
                  <a:lnTo>
                    <a:pt x="254" y="738"/>
                  </a:lnTo>
                  <a:lnTo>
                    <a:pt x="252" y="744"/>
                  </a:lnTo>
                  <a:lnTo>
                    <a:pt x="250" y="750"/>
                  </a:lnTo>
                  <a:lnTo>
                    <a:pt x="246" y="754"/>
                  </a:lnTo>
                  <a:lnTo>
                    <a:pt x="242" y="758"/>
                  </a:lnTo>
                  <a:lnTo>
                    <a:pt x="235" y="760"/>
                  </a:lnTo>
                  <a:lnTo>
                    <a:pt x="230" y="762"/>
                  </a:lnTo>
                  <a:lnTo>
                    <a:pt x="223" y="764"/>
                  </a:lnTo>
                  <a:lnTo>
                    <a:pt x="96" y="764"/>
                  </a:lnTo>
                  <a:lnTo>
                    <a:pt x="96" y="764"/>
                  </a:lnTo>
                  <a:lnTo>
                    <a:pt x="89" y="762"/>
                  </a:lnTo>
                  <a:lnTo>
                    <a:pt x="84" y="760"/>
                  </a:lnTo>
                  <a:lnTo>
                    <a:pt x="78" y="758"/>
                  </a:lnTo>
                  <a:lnTo>
                    <a:pt x="73" y="754"/>
                  </a:lnTo>
                  <a:lnTo>
                    <a:pt x="70" y="750"/>
                  </a:lnTo>
                  <a:lnTo>
                    <a:pt x="67" y="744"/>
                  </a:lnTo>
                  <a:lnTo>
                    <a:pt x="65" y="738"/>
                  </a:lnTo>
                  <a:lnTo>
                    <a:pt x="65" y="731"/>
                  </a:lnTo>
                  <a:lnTo>
                    <a:pt x="65" y="605"/>
                  </a:lnTo>
                  <a:lnTo>
                    <a:pt x="65" y="605"/>
                  </a:lnTo>
                  <a:lnTo>
                    <a:pt x="65" y="598"/>
                  </a:lnTo>
                  <a:lnTo>
                    <a:pt x="67" y="592"/>
                  </a:lnTo>
                  <a:lnTo>
                    <a:pt x="70" y="586"/>
                  </a:lnTo>
                  <a:lnTo>
                    <a:pt x="73" y="582"/>
                  </a:lnTo>
                  <a:lnTo>
                    <a:pt x="78" y="578"/>
                  </a:lnTo>
                  <a:lnTo>
                    <a:pt x="84" y="575"/>
                  </a:lnTo>
                  <a:lnTo>
                    <a:pt x="89" y="574"/>
                  </a:lnTo>
                  <a:lnTo>
                    <a:pt x="96" y="573"/>
                  </a:lnTo>
                  <a:lnTo>
                    <a:pt x="223" y="573"/>
                  </a:lnTo>
                  <a:lnTo>
                    <a:pt x="223" y="573"/>
                  </a:lnTo>
                  <a:lnTo>
                    <a:pt x="230" y="574"/>
                  </a:lnTo>
                  <a:lnTo>
                    <a:pt x="235" y="575"/>
                  </a:lnTo>
                  <a:lnTo>
                    <a:pt x="242" y="578"/>
                  </a:lnTo>
                  <a:lnTo>
                    <a:pt x="246" y="582"/>
                  </a:lnTo>
                  <a:lnTo>
                    <a:pt x="250" y="586"/>
                  </a:lnTo>
                  <a:lnTo>
                    <a:pt x="252" y="592"/>
                  </a:lnTo>
                  <a:lnTo>
                    <a:pt x="254" y="598"/>
                  </a:lnTo>
                  <a:lnTo>
                    <a:pt x="256" y="605"/>
                  </a:lnTo>
                  <a:lnTo>
                    <a:pt x="256" y="731"/>
                  </a:lnTo>
                  <a:close/>
                  <a:moveTo>
                    <a:pt x="955" y="388"/>
                  </a:moveTo>
                  <a:lnTo>
                    <a:pt x="955" y="95"/>
                  </a:lnTo>
                  <a:lnTo>
                    <a:pt x="955" y="95"/>
                  </a:lnTo>
                  <a:lnTo>
                    <a:pt x="954" y="85"/>
                  </a:lnTo>
                  <a:lnTo>
                    <a:pt x="953" y="76"/>
                  </a:lnTo>
                  <a:lnTo>
                    <a:pt x="951" y="67"/>
                  </a:lnTo>
                  <a:lnTo>
                    <a:pt x="948" y="59"/>
                  </a:lnTo>
                  <a:lnTo>
                    <a:pt x="943" y="50"/>
                  </a:lnTo>
                  <a:lnTo>
                    <a:pt x="939" y="43"/>
                  </a:lnTo>
                  <a:lnTo>
                    <a:pt x="933" y="35"/>
                  </a:lnTo>
                  <a:lnTo>
                    <a:pt x="927" y="27"/>
                  </a:lnTo>
                  <a:lnTo>
                    <a:pt x="920" y="22"/>
                  </a:lnTo>
                  <a:lnTo>
                    <a:pt x="913" y="17"/>
                  </a:lnTo>
                  <a:lnTo>
                    <a:pt x="905" y="11"/>
                  </a:lnTo>
                  <a:lnTo>
                    <a:pt x="896" y="7"/>
                  </a:lnTo>
                  <a:lnTo>
                    <a:pt x="888" y="4"/>
                  </a:lnTo>
                  <a:lnTo>
                    <a:pt x="879" y="2"/>
                  </a:lnTo>
                  <a:lnTo>
                    <a:pt x="869" y="1"/>
                  </a:lnTo>
                  <a:lnTo>
                    <a:pt x="860" y="0"/>
                  </a:lnTo>
                  <a:lnTo>
                    <a:pt x="860" y="0"/>
                  </a:lnTo>
                  <a:lnTo>
                    <a:pt x="850" y="1"/>
                  </a:lnTo>
                  <a:lnTo>
                    <a:pt x="840" y="2"/>
                  </a:lnTo>
                  <a:lnTo>
                    <a:pt x="831" y="4"/>
                  </a:lnTo>
                  <a:lnTo>
                    <a:pt x="822" y="7"/>
                  </a:lnTo>
                  <a:lnTo>
                    <a:pt x="813" y="11"/>
                  </a:lnTo>
                  <a:lnTo>
                    <a:pt x="806" y="17"/>
                  </a:lnTo>
                  <a:lnTo>
                    <a:pt x="798" y="22"/>
                  </a:lnTo>
                  <a:lnTo>
                    <a:pt x="792" y="27"/>
                  </a:lnTo>
                  <a:lnTo>
                    <a:pt x="786" y="35"/>
                  </a:lnTo>
                  <a:lnTo>
                    <a:pt x="780" y="43"/>
                  </a:lnTo>
                  <a:lnTo>
                    <a:pt x="776" y="50"/>
                  </a:lnTo>
                  <a:lnTo>
                    <a:pt x="772" y="59"/>
                  </a:lnTo>
                  <a:lnTo>
                    <a:pt x="768" y="67"/>
                  </a:lnTo>
                  <a:lnTo>
                    <a:pt x="766" y="76"/>
                  </a:lnTo>
                  <a:lnTo>
                    <a:pt x="764" y="85"/>
                  </a:lnTo>
                  <a:lnTo>
                    <a:pt x="764" y="95"/>
                  </a:lnTo>
                  <a:lnTo>
                    <a:pt x="764" y="388"/>
                  </a:lnTo>
                  <a:lnTo>
                    <a:pt x="764" y="388"/>
                  </a:lnTo>
                  <a:lnTo>
                    <a:pt x="750" y="393"/>
                  </a:lnTo>
                  <a:lnTo>
                    <a:pt x="738" y="401"/>
                  </a:lnTo>
                  <a:lnTo>
                    <a:pt x="728" y="411"/>
                  </a:lnTo>
                  <a:lnTo>
                    <a:pt x="718" y="421"/>
                  </a:lnTo>
                  <a:lnTo>
                    <a:pt x="710" y="434"/>
                  </a:lnTo>
                  <a:lnTo>
                    <a:pt x="705" y="447"/>
                  </a:lnTo>
                  <a:lnTo>
                    <a:pt x="702" y="462"/>
                  </a:lnTo>
                  <a:lnTo>
                    <a:pt x="701" y="477"/>
                  </a:lnTo>
                  <a:lnTo>
                    <a:pt x="701" y="605"/>
                  </a:lnTo>
                  <a:lnTo>
                    <a:pt x="701" y="605"/>
                  </a:lnTo>
                  <a:lnTo>
                    <a:pt x="702" y="620"/>
                  </a:lnTo>
                  <a:lnTo>
                    <a:pt x="705" y="634"/>
                  </a:lnTo>
                  <a:lnTo>
                    <a:pt x="710" y="648"/>
                  </a:lnTo>
                  <a:lnTo>
                    <a:pt x="718" y="659"/>
                  </a:lnTo>
                  <a:lnTo>
                    <a:pt x="728" y="670"/>
                  </a:lnTo>
                  <a:lnTo>
                    <a:pt x="738" y="680"/>
                  </a:lnTo>
                  <a:lnTo>
                    <a:pt x="750" y="688"/>
                  </a:lnTo>
                  <a:lnTo>
                    <a:pt x="764" y="694"/>
                  </a:lnTo>
                  <a:lnTo>
                    <a:pt x="764" y="922"/>
                  </a:lnTo>
                  <a:lnTo>
                    <a:pt x="764" y="922"/>
                  </a:lnTo>
                  <a:lnTo>
                    <a:pt x="764" y="932"/>
                  </a:lnTo>
                  <a:lnTo>
                    <a:pt x="766" y="942"/>
                  </a:lnTo>
                  <a:lnTo>
                    <a:pt x="768" y="950"/>
                  </a:lnTo>
                  <a:lnTo>
                    <a:pt x="772" y="960"/>
                  </a:lnTo>
                  <a:lnTo>
                    <a:pt x="776" y="967"/>
                  </a:lnTo>
                  <a:lnTo>
                    <a:pt x="780" y="976"/>
                  </a:lnTo>
                  <a:lnTo>
                    <a:pt x="786" y="983"/>
                  </a:lnTo>
                  <a:lnTo>
                    <a:pt x="792" y="990"/>
                  </a:lnTo>
                  <a:lnTo>
                    <a:pt x="798" y="996"/>
                  </a:lnTo>
                  <a:lnTo>
                    <a:pt x="806" y="1002"/>
                  </a:lnTo>
                  <a:lnTo>
                    <a:pt x="813" y="1006"/>
                  </a:lnTo>
                  <a:lnTo>
                    <a:pt x="822" y="1010"/>
                  </a:lnTo>
                  <a:lnTo>
                    <a:pt x="831" y="1014"/>
                  </a:lnTo>
                  <a:lnTo>
                    <a:pt x="840" y="1016"/>
                  </a:lnTo>
                  <a:lnTo>
                    <a:pt x="850" y="1017"/>
                  </a:lnTo>
                  <a:lnTo>
                    <a:pt x="860" y="1018"/>
                  </a:lnTo>
                  <a:lnTo>
                    <a:pt x="860" y="1018"/>
                  </a:lnTo>
                  <a:lnTo>
                    <a:pt x="869" y="1017"/>
                  </a:lnTo>
                  <a:lnTo>
                    <a:pt x="879" y="1016"/>
                  </a:lnTo>
                  <a:lnTo>
                    <a:pt x="888" y="1014"/>
                  </a:lnTo>
                  <a:lnTo>
                    <a:pt x="896" y="1010"/>
                  </a:lnTo>
                  <a:lnTo>
                    <a:pt x="905" y="1006"/>
                  </a:lnTo>
                  <a:lnTo>
                    <a:pt x="913" y="1002"/>
                  </a:lnTo>
                  <a:lnTo>
                    <a:pt x="920" y="996"/>
                  </a:lnTo>
                  <a:lnTo>
                    <a:pt x="927" y="990"/>
                  </a:lnTo>
                  <a:lnTo>
                    <a:pt x="933" y="983"/>
                  </a:lnTo>
                  <a:lnTo>
                    <a:pt x="939" y="976"/>
                  </a:lnTo>
                  <a:lnTo>
                    <a:pt x="943" y="967"/>
                  </a:lnTo>
                  <a:lnTo>
                    <a:pt x="948" y="960"/>
                  </a:lnTo>
                  <a:lnTo>
                    <a:pt x="951" y="950"/>
                  </a:lnTo>
                  <a:lnTo>
                    <a:pt x="953" y="942"/>
                  </a:lnTo>
                  <a:lnTo>
                    <a:pt x="954" y="932"/>
                  </a:lnTo>
                  <a:lnTo>
                    <a:pt x="955" y="922"/>
                  </a:lnTo>
                  <a:lnTo>
                    <a:pt x="955" y="694"/>
                  </a:lnTo>
                  <a:lnTo>
                    <a:pt x="955" y="694"/>
                  </a:lnTo>
                  <a:lnTo>
                    <a:pt x="968" y="688"/>
                  </a:lnTo>
                  <a:lnTo>
                    <a:pt x="981" y="680"/>
                  </a:lnTo>
                  <a:lnTo>
                    <a:pt x="992" y="670"/>
                  </a:lnTo>
                  <a:lnTo>
                    <a:pt x="1000" y="659"/>
                  </a:lnTo>
                  <a:lnTo>
                    <a:pt x="1008" y="648"/>
                  </a:lnTo>
                  <a:lnTo>
                    <a:pt x="1014" y="634"/>
                  </a:lnTo>
                  <a:lnTo>
                    <a:pt x="1017" y="620"/>
                  </a:lnTo>
                  <a:lnTo>
                    <a:pt x="1018" y="605"/>
                  </a:lnTo>
                  <a:lnTo>
                    <a:pt x="1018" y="477"/>
                  </a:lnTo>
                  <a:lnTo>
                    <a:pt x="1018" y="477"/>
                  </a:lnTo>
                  <a:lnTo>
                    <a:pt x="1017" y="462"/>
                  </a:lnTo>
                  <a:lnTo>
                    <a:pt x="1014" y="447"/>
                  </a:lnTo>
                  <a:lnTo>
                    <a:pt x="1008" y="434"/>
                  </a:lnTo>
                  <a:lnTo>
                    <a:pt x="1000" y="421"/>
                  </a:lnTo>
                  <a:lnTo>
                    <a:pt x="992" y="411"/>
                  </a:lnTo>
                  <a:lnTo>
                    <a:pt x="981" y="401"/>
                  </a:lnTo>
                  <a:lnTo>
                    <a:pt x="968" y="393"/>
                  </a:lnTo>
                  <a:lnTo>
                    <a:pt x="955" y="388"/>
                  </a:lnTo>
                  <a:lnTo>
                    <a:pt x="955" y="388"/>
                  </a:lnTo>
                  <a:close/>
                  <a:moveTo>
                    <a:pt x="827" y="95"/>
                  </a:moveTo>
                  <a:lnTo>
                    <a:pt x="827" y="95"/>
                  </a:lnTo>
                  <a:lnTo>
                    <a:pt x="828" y="89"/>
                  </a:lnTo>
                  <a:lnTo>
                    <a:pt x="831" y="83"/>
                  </a:lnTo>
                  <a:lnTo>
                    <a:pt x="833" y="78"/>
                  </a:lnTo>
                  <a:lnTo>
                    <a:pt x="837" y="73"/>
                  </a:lnTo>
                  <a:lnTo>
                    <a:pt x="841" y="69"/>
                  </a:lnTo>
                  <a:lnTo>
                    <a:pt x="847" y="66"/>
                  </a:lnTo>
                  <a:lnTo>
                    <a:pt x="853" y="64"/>
                  </a:lnTo>
                  <a:lnTo>
                    <a:pt x="860" y="64"/>
                  </a:lnTo>
                  <a:lnTo>
                    <a:pt x="860" y="64"/>
                  </a:lnTo>
                  <a:lnTo>
                    <a:pt x="866" y="64"/>
                  </a:lnTo>
                  <a:lnTo>
                    <a:pt x="871" y="66"/>
                  </a:lnTo>
                  <a:lnTo>
                    <a:pt x="877" y="69"/>
                  </a:lnTo>
                  <a:lnTo>
                    <a:pt x="882" y="73"/>
                  </a:lnTo>
                  <a:lnTo>
                    <a:pt x="885" y="78"/>
                  </a:lnTo>
                  <a:lnTo>
                    <a:pt x="889" y="83"/>
                  </a:lnTo>
                  <a:lnTo>
                    <a:pt x="891" y="89"/>
                  </a:lnTo>
                  <a:lnTo>
                    <a:pt x="891" y="95"/>
                  </a:lnTo>
                  <a:lnTo>
                    <a:pt x="891" y="382"/>
                  </a:lnTo>
                  <a:lnTo>
                    <a:pt x="827" y="382"/>
                  </a:lnTo>
                  <a:lnTo>
                    <a:pt x="827" y="95"/>
                  </a:lnTo>
                  <a:close/>
                  <a:moveTo>
                    <a:pt x="891" y="922"/>
                  </a:moveTo>
                  <a:lnTo>
                    <a:pt x="891" y="922"/>
                  </a:lnTo>
                  <a:lnTo>
                    <a:pt x="891" y="929"/>
                  </a:lnTo>
                  <a:lnTo>
                    <a:pt x="889" y="935"/>
                  </a:lnTo>
                  <a:lnTo>
                    <a:pt x="885" y="941"/>
                  </a:lnTo>
                  <a:lnTo>
                    <a:pt x="882" y="945"/>
                  </a:lnTo>
                  <a:lnTo>
                    <a:pt x="877" y="949"/>
                  </a:lnTo>
                  <a:lnTo>
                    <a:pt x="871" y="951"/>
                  </a:lnTo>
                  <a:lnTo>
                    <a:pt x="866" y="953"/>
                  </a:lnTo>
                  <a:lnTo>
                    <a:pt x="860" y="954"/>
                  </a:lnTo>
                  <a:lnTo>
                    <a:pt x="860" y="954"/>
                  </a:lnTo>
                  <a:lnTo>
                    <a:pt x="853" y="953"/>
                  </a:lnTo>
                  <a:lnTo>
                    <a:pt x="847" y="951"/>
                  </a:lnTo>
                  <a:lnTo>
                    <a:pt x="841" y="949"/>
                  </a:lnTo>
                  <a:lnTo>
                    <a:pt x="837" y="945"/>
                  </a:lnTo>
                  <a:lnTo>
                    <a:pt x="833" y="941"/>
                  </a:lnTo>
                  <a:lnTo>
                    <a:pt x="831" y="935"/>
                  </a:lnTo>
                  <a:lnTo>
                    <a:pt x="828" y="929"/>
                  </a:lnTo>
                  <a:lnTo>
                    <a:pt x="827" y="922"/>
                  </a:lnTo>
                  <a:lnTo>
                    <a:pt x="827" y="700"/>
                  </a:lnTo>
                  <a:lnTo>
                    <a:pt x="891" y="700"/>
                  </a:lnTo>
                  <a:lnTo>
                    <a:pt x="891" y="922"/>
                  </a:lnTo>
                  <a:close/>
                  <a:moveTo>
                    <a:pt x="955" y="605"/>
                  </a:moveTo>
                  <a:lnTo>
                    <a:pt x="955" y="605"/>
                  </a:lnTo>
                  <a:lnTo>
                    <a:pt x="954" y="611"/>
                  </a:lnTo>
                  <a:lnTo>
                    <a:pt x="952" y="617"/>
                  </a:lnTo>
                  <a:lnTo>
                    <a:pt x="950" y="622"/>
                  </a:lnTo>
                  <a:lnTo>
                    <a:pt x="945" y="627"/>
                  </a:lnTo>
                  <a:lnTo>
                    <a:pt x="941" y="630"/>
                  </a:lnTo>
                  <a:lnTo>
                    <a:pt x="936" y="634"/>
                  </a:lnTo>
                  <a:lnTo>
                    <a:pt x="929" y="636"/>
                  </a:lnTo>
                  <a:lnTo>
                    <a:pt x="923" y="636"/>
                  </a:lnTo>
                  <a:lnTo>
                    <a:pt x="796" y="636"/>
                  </a:lnTo>
                  <a:lnTo>
                    <a:pt x="796" y="636"/>
                  </a:lnTo>
                  <a:lnTo>
                    <a:pt x="790" y="636"/>
                  </a:lnTo>
                  <a:lnTo>
                    <a:pt x="783" y="634"/>
                  </a:lnTo>
                  <a:lnTo>
                    <a:pt x="778" y="630"/>
                  </a:lnTo>
                  <a:lnTo>
                    <a:pt x="774" y="627"/>
                  </a:lnTo>
                  <a:lnTo>
                    <a:pt x="769" y="622"/>
                  </a:lnTo>
                  <a:lnTo>
                    <a:pt x="766" y="617"/>
                  </a:lnTo>
                  <a:lnTo>
                    <a:pt x="764" y="611"/>
                  </a:lnTo>
                  <a:lnTo>
                    <a:pt x="764" y="605"/>
                  </a:lnTo>
                  <a:lnTo>
                    <a:pt x="764" y="477"/>
                  </a:lnTo>
                  <a:lnTo>
                    <a:pt x="764" y="477"/>
                  </a:lnTo>
                  <a:lnTo>
                    <a:pt x="764" y="471"/>
                  </a:lnTo>
                  <a:lnTo>
                    <a:pt x="766" y="464"/>
                  </a:lnTo>
                  <a:lnTo>
                    <a:pt x="769" y="459"/>
                  </a:lnTo>
                  <a:lnTo>
                    <a:pt x="774" y="455"/>
                  </a:lnTo>
                  <a:lnTo>
                    <a:pt x="778" y="450"/>
                  </a:lnTo>
                  <a:lnTo>
                    <a:pt x="783" y="448"/>
                  </a:lnTo>
                  <a:lnTo>
                    <a:pt x="790" y="446"/>
                  </a:lnTo>
                  <a:lnTo>
                    <a:pt x="796" y="445"/>
                  </a:lnTo>
                  <a:lnTo>
                    <a:pt x="923" y="445"/>
                  </a:lnTo>
                  <a:lnTo>
                    <a:pt x="923" y="445"/>
                  </a:lnTo>
                  <a:lnTo>
                    <a:pt x="929" y="446"/>
                  </a:lnTo>
                  <a:lnTo>
                    <a:pt x="936" y="448"/>
                  </a:lnTo>
                  <a:lnTo>
                    <a:pt x="941" y="450"/>
                  </a:lnTo>
                  <a:lnTo>
                    <a:pt x="945" y="455"/>
                  </a:lnTo>
                  <a:lnTo>
                    <a:pt x="950" y="459"/>
                  </a:lnTo>
                  <a:lnTo>
                    <a:pt x="952" y="464"/>
                  </a:lnTo>
                  <a:lnTo>
                    <a:pt x="954" y="471"/>
                  </a:lnTo>
                  <a:lnTo>
                    <a:pt x="955" y="477"/>
                  </a:lnTo>
                  <a:lnTo>
                    <a:pt x="955" y="605"/>
                  </a:lnTo>
                  <a:close/>
                  <a:moveTo>
                    <a:pt x="605" y="133"/>
                  </a:moveTo>
                  <a:lnTo>
                    <a:pt x="605" y="95"/>
                  </a:lnTo>
                  <a:lnTo>
                    <a:pt x="605" y="95"/>
                  </a:lnTo>
                  <a:lnTo>
                    <a:pt x="604" y="85"/>
                  </a:lnTo>
                  <a:lnTo>
                    <a:pt x="603" y="76"/>
                  </a:lnTo>
                  <a:lnTo>
                    <a:pt x="601" y="67"/>
                  </a:lnTo>
                  <a:lnTo>
                    <a:pt x="598" y="59"/>
                  </a:lnTo>
                  <a:lnTo>
                    <a:pt x="594" y="50"/>
                  </a:lnTo>
                  <a:lnTo>
                    <a:pt x="588" y="43"/>
                  </a:lnTo>
                  <a:lnTo>
                    <a:pt x="583" y="35"/>
                  </a:lnTo>
                  <a:lnTo>
                    <a:pt x="577" y="27"/>
                  </a:lnTo>
                  <a:lnTo>
                    <a:pt x="570" y="22"/>
                  </a:lnTo>
                  <a:lnTo>
                    <a:pt x="562" y="17"/>
                  </a:lnTo>
                  <a:lnTo>
                    <a:pt x="555" y="11"/>
                  </a:lnTo>
                  <a:lnTo>
                    <a:pt x="546" y="7"/>
                  </a:lnTo>
                  <a:lnTo>
                    <a:pt x="538" y="4"/>
                  </a:lnTo>
                  <a:lnTo>
                    <a:pt x="529" y="2"/>
                  </a:lnTo>
                  <a:lnTo>
                    <a:pt x="519" y="1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500" y="1"/>
                  </a:lnTo>
                  <a:lnTo>
                    <a:pt x="491" y="2"/>
                  </a:lnTo>
                  <a:lnTo>
                    <a:pt x="481" y="4"/>
                  </a:lnTo>
                  <a:lnTo>
                    <a:pt x="472" y="7"/>
                  </a:lnTo>
                  <a:lnTo>
                    <a:pt x="464" y="11"/>
                  </a:lnTo>
                  <a:lnTo>
                    <a:pt x="456" y="17"/>
                  </a:lnTo>
                  <a:lnTo>
                    <a:pt x="449" y="22"/>
                  </a:lnTo>
                  <a:lnTo>
                    <a:pt x="442" y="27"/>
                  </a:lnTo>
                  <a:lnTo>
                    <a:pt x="436" y="35"/>
                  </a:lnTo>
                  <a:lnTo>
                    <a:pt x="430" y="43"/>
                  </a:lnTo>
                  <a:lnTo>
                    <a:pt x="426" y="50"/>
                  </a:lnTo>
                  <a:lnTo>
                    <a:pt x="422" y="59"/>
                  </a:lnTo>
                  <a:lnTo>
                    <a:pt x="419" y="67"/>
                  </a:lnTo>
                  <a:lnTo>
                    <a:pt x="416" y="76"/>
                  </a:lnTo>
                  <a:lnTo>
                    <a:pt x="414" y="85"/>
                  </a:lnTo>
                  <a:lnTo>
                    <a:pt x="414" y="95"/>
                  </a:lnTo>
                  <a:lnTo>
                    <a:pt x="414" y="133"/>
                  </a:lnTo>
                  <a:lnTo>
                    <a:pt x="414" y="133"/>
                  </a:lnTo>
                  <a:lnTo>
                    <a:pt x="400" y="139"/>
                  </a:lnTo>
                  <a:lnTo>
                    <a:pt x="389" y="147"/>
                  </a:lnTo>
                  <a:lnTo>
                    <a:pt x="378" y="156"/>
                  </a:lnTo>
                  <a:lnTo>
                    <a:pt x="368" y="167"/>
                  </a:lnTo>
                  <a:lnTo>
                    <a:pt x="361" y="180"/>
                  </a:lnTo>
                  <a:lnTo>
                    <a:pt x="355" y="193"/>
                  </a:lnTo>
                  <a:lnTo>
                    <a:pt x="352" y="208"/>
                  </a:lnTo>
                  <a:lnTo>
                    <a:pt x="351" y="223"/>
                  </a:lnTo>
                  <a:lnTo>
                    <a:pt x="351" y="349"/>
                  </a:lnTo>
                  <a:lnTo>
                    <a:pt x="351" y="349"/>
                  </a:lnTo>
                  <a:lnTo>
                    <a:pt x="352" y="365"/>
                  </a:lnTo>
                  <a:lnTo>
                    <a:pt x="355" y="379"/>
                  </a:lnTo>
                  <a:lnTo>
                    <a:pt x="361" y="393"/>
                  </a:lnTo>
                  <a:lnTo>
                    <a:pt x="368" y="405"/>
                  </a:lnTo>
                  <a:lnTo>
                    <a:pt x="378" y="416"/>
                  </a:lnTo>
                  <a:lnTo>
                    <a:pt x="389" y="426"/>
                  </a:lnTo>
                  <a:lnTo>
                    <a:pt x="400" y="433"/>
                  </a:lnTo>
                  <a:lnTo>
                    <a:pt x="414" y="439"/>
                  </a:lnTo>
                  <a:lnTo>
                    <a:pt x="414" y="922"/>
                  </a:lnTo>
                  <a:lnTo>
                    <a:pt x="414" y="922"/>
                  </a:lnTo>
                  <a:lnTo>
                    <a:pt x="414" y="932"/>
                  </a:lnTo>
                  <a:lnTo>
                    <a:pt x="416" y="942"/>
                  </a:lnTo>
                  <a:lnTo>
                    <a:pt x="419" y="950"/>
                  </a:lnTo>
                  <a:lnTo>
                    <a:pt x="422" y="960"/>
                  </a:lnTo>
                  <a:lnTo>
                    <a:pt x="426" y="967"/>
                  </a:lnTo>
                  <a:lnTo>
                    <a:pt x="430" y="976"/>
                  </a:lnTo>
                  <a:lnTo>
                    <a:pt x="436" y="983"/>
                  </a:lnTo>
                  <a:lnTo>
                    <a:pt x="442" y="990"/>
                  </a:lnTo>
                  <a:lnTo>
                    <a:pt x="449" y="996"/>
                  </a:lnTo>
                  <a:lnTo>
                    <a:pt x="456" y="1002"/>
                  </a:lnTo>
                  <a:lnTo>
                    <a:pt x="464" y="1006"/>
                  </a:lnTo>
                  <a:lnTo>
                    <a:pt x="472" y="1010"/>
                  </a:lnTo>
                  <a:lnTo>
                    <a:pt x="481" y="1014"/>
                  </a:lnTo>
                  <a:lnTo>
                    <a:pt x="491" y="1016"/>
                  </a:lnTo>
                  <a:lnTo>
                    <a:pt x="500" y="1017"/>
                  </a:lnTo>
                  <a:lnTo>
                    <a:pt x="510" y="1018"/>
                  </a:lnTo>
                  <a:lnTo>
                    <a:pt x="510" y="1018"/>
                  </a:lnTo>
                  <a:lnTo>
                    <a:pt x="519" y="1017"/>
                  </a:lnTo>
                  <a:lnTo>
                    <a:pt x="529" y="1016"/>
                  </a:lnTo>
                  <a:lnTo>
                    <a:pt x="538" y="1014"/>
                  </a:lnTo>
                  <a:lnTo>
                    <a:pt x="546" y="1010"/>
                  </a:lnTo>
                  <a:lnTo>
                    <a:pt x="555" y="1006"/>
                  </a:lnTo>
                  <a:lnTo>
                    <a:pt x="562" y="1002"/>
                  </a:lnTo>
                  <a:lnTo>
                    <a:pt x="570" y="996"/>
                  </a:lnTo>
                  <a:lnTo>
                    <a:pt x="577" y="990"/>
                  </a:lnTo>
                  <a:lnTo>
                    <a:pt x="583" y="983"/>
                  </a:lnTo>
                  <a:lnTo>
                    <a:pt x="588" y="976"/>
                  </a:lnTo>
                  <a:lnTo>
                    <a:pt x="594" y="967"/>
                  </a:lnTo>
                  <a:lnTo>
                    <a:pt x="598" y="960"/>
                  </a:lnTo>
                  <a:lnTo>
                    <a:pt x="601" y="950"/>
                  </a:lnTo>
                  <a:lnTo>
                    <a:pt x="603" y="942"/>
                  </a:lnTo>
                  <a:lnTo>
                    <a:pt x="604" y="932"/>
                  </a:lnTo>
                  <a:lnTo>
                    <a:pt x="605" y="922"/>
                  </a:lnTo>
                  <a:lnTo>
                    <a:pt x="605" y="439"/>
                  </a:lnTo>
                  <a:lnTo>
                    <a:pt x="605" y="439"/>
                  </a:lnTo>
                  <a:lnTo>
                    <a:pt x="618" y="433"/>
                  </a:lnTo>
                  <a:lnTo>
                    <a:pt x="630" y="426"/>
                  </a:lnTo>
                  <a:lnTo>
                    <a:pt x="642" y="416"/>
                  </a:lnTo>
                  <a:lnTo>
                    <a:pt x="650" y="405"/>
                  </a:lnTo>
                  <a:lnTo>
                    <a:pt x="658" y="393"/>
                  </a:lnTo>
                  <a:lnTo>
                    <a:pt x="664" y="379"/>
                  </a:lnTo>
                  <a:lnTo>
                    <a:pt x="668" y="365"/>
                  </a:lnTo>
                  <a:lnTo>
                    <a:pt x="669" y="349"/>
                  </a:lnTo>
                  <a:lnTo>
                    <a:pt x="669" y="223"/>
                  </a:lnTo>
                  <a:lnTo>
                    <a:pt x="669" y="223"/>
                  </a:lnTo>
                  <a:lnTo>
                    <a:pt x="668" y="208"/>
                  </a:lnTo>
                  <a:lnTo>
                    <a:pt x="664" y="193"/>
                  </a:lnTo>
                  <a:lnTo>
                    <a:pt x="658" y="180"/>
                  </a:lnTo>
                  <a:lnTo>
                    <a:pt x="650" y="167"/>
                  </a:lnTo>
                  <a:lnTo>
                    <a:pt x="642" y="156"/>
                  </a:lnTo>
                  <a:lnTo>
                    <a:pt x="630" y="147"/>
                  </a:lnTo>
                  <a:lnTo>
                    <a:pt x="618" y="139"/>
                  </a:lnTo>
                  <a:lnTo>
                    <a:pt x="605" y="133"/>
                  </a:lnTo>
                  <a:lnTo>
                    <a:pt x="605" y="133"/>
                  </a:lnTo>
                  <a:close/>
                  <a:moveTo>
                    <a:pt x="478" y="95"/>
                  </a:moveTo>
                  <a:lnTo>
                    <a:pt x="478" y="95"/>
                  </a:lnTo>
                  <a:lnTo>
                    <a:pt x="479" y="89"/>
                  </a:lnTo>
                  <a:lnTo>
                    <a:pt x="480" y="83"/>
                  </a:lnTo>
                  <a:lnTo>
                    <a:pt x="483" y="78"/>
                  </a:lnTo>
                  <a:lnTo>
                    <a:pt x="487" y="73"/>
                  </a:lnTo>
                  <a:lnTo>
                    <a:pt x="492" y="69"/>
                  </a:lnTo>
                  <a:lnTo>
                    <a:pt x="497" y="66"/>
                  </a:lnTo>
                  <a:lnTo>
                    <a:pt x="503" y="64"/>
                  </a:lnTo>
                  <a:lnTo>
                    <a:pt x="510" y="64"/>
                  </a:lnTo>
                  <a:lnTo>
                    <a:pt x="510" y="64"/>
                  </a:lnTo>
                  <a:lnTo>
                    <a:pt x="516" y="64"/>
                  </a:lnTo>
                  <a:lnTo>
                    <a:pt x="522" y="66"/>
                  </a:lnTo>
                  <a:lnTo>
                    <a:pt x="527" y="69"/>
                  </a:lnTo>
                  <a:lnTo>
                    <a:pt x="532" y="73"/>
                  </a:lnTo>
                  <a:lnTo>
                    <a:pt x="536" y="78"/>
                  </a:lnTo>
                  <a:lnTo>
                    <a:pt x="539" y="83"/>
                  </a:lnTo>
                  <a:lnTo>
                    <a:pt x="541" y="89"/>
                  </a:lnTo>
                  <a:lnTo>
                    <a:pt x="541" y="95"/>
                  </a:lnTo>
                  <a:lnTo>
                    <a:pt x="541" y="127"/>
                  </a:lnTo>
                  <a:lnTo>
                    <a:pt x="478" y="127"/>
                  </a:lnTo>
                  <a:lnTo>
                    <a:pt x="478" y="95"/>
                  </a:lnTo>
                  <a:close/>
                  <a:moveTo>
                    <a:pt x="541" y="922"/>
                  </a:moveTo>
                  <a:lnTo>
                    <a:pt x="541" y="922"/>
                  </a:lnTo>
                  <a:lnTo>
                    <a:pt x="541" y="929"/>
                  </a:lnTo>
                  <a:lnTo>
                    <a:pt x="539" y="935"/>
                  </a:lnTo>
                  <a:lnTo>
                    <a:pt x="536" y="941"/>
                  </a:lnTo>
                  <a:lnTo>
                    <a:pt x="532" y="945"/>
                  </a:lnTo>
                  <a:lnTo>
                    <a:pt x="527" y="949"/>
                  </a:lnTo>
                  <a:lnTo>
                    <a:pt x="522" y="951"/>
                  </a:lnTo>
                  <a:lnTo>
                    <a:pt x="516" y="953"/>
                  </a:lnTo>
                  <a:lnTo>
                    <a:pt x="510" y="954"/>
                  </a:lnTo>
                  <a:lnTo>
                    <a:pt x="510" y="954"/>
                  </a:lnTo>
                  <a:lnTo>
                    <a:pt x="503" y="953"/>
                  </a:lnTo>
                  <a:lnTo>
                    <a:pt x="497" y="951"/>
                  </a:lnTo>
                  <a:lnTo>
                    <a:pt x="492" y="949"/>
                  </a:lnTo>
                  <a:lnTo>
                    <a:pt x="487" y="945"/>
                  </a:lnTo>
                  <a:lnTo>
                    <a:pt x="483" y="941"/>
                  </a:lnTo>
                  <a:lnTo>
                    <a:pt x="480" y="935"/>
                  </a:lnTo>
                  <a:lnTo>
                    <a:pt x="479" y="929"/>
                  </a:lnTo>
                  <a:lnTo>
                    <a:pt x="478" y="922"/>
                  </a:lnTo>
                  <a:lnTo>
                    <a:pt x="478" y="445"/>
                  </a:lnTo>
                  <a:lnTo>
                    <a:pt x="541" y="445"/>
                  </a:lnTo>
                  <a:lnTo>
                    <a:pt x="541" y="922"/>
                  </a:lnTo>
                  <a:close/>
                  <a:moveTo>
                    <a:pt x="605" y="349"/>
                  </a:moveTo>
                  <a:lnTo>
                    <a:pt x="605" y="349"/>
                  </a:lnTo>
                  <a:lnTo>
                    <a:pt x="604" y="356"/>
                  </a:lnTo>
                  <a:lnTo>
                    <a:pt x="602" y="362"/>
                  </a:lnTo>
                  <a:lnTo>
                    <a:pt x="600" y="368"/>
                  </a:lnTo>
                  <a:lnTo>
                    <a:pt x="596" y="372"/>
                  </a:lnTo>
                  <a:lnTo>
                    <a:pt x="591" y="376"/>
                  </a:lnTo>
                  <a:lnTo>
                    <a:pt x="586" y="379"/>
                  </a:lnTo>
                  <a:lnTo>
                    <a:pt x="580" y="380"/>
                  </a:lnTo>
                  <a:lnTo>
                    <a:pt x="573" y="382"/>
                  </a:lnTo>
                  <a:lnTo>
                    <a:pt x="445" y="382"/>
                  </a:lnTo>
                  <a:lnTo>
                    <a:pt x="445" y="382"/>
                  </a:lnTo>
                  <a:lnTo>
                    <a:pt x="439" y="380"/>
                  </a:lnTo>
                  <a:lnTo>
                    <a:pt x="434" y="379"/>
                  </a:lnTo>
                  <a:lnTo>
                    <a:pt x="428" y="376"/>
                  </a:lnTo>
                  <a:lnTo>
                    <a:pt x="424" y="372"/>
                  </a:lnTo>
                  <a:lnTo>
                    <a:pt x="420" y="368"/>
                  </a:lnTo>
                  <a:lnTo>
                    <a:pt x="416" y="362"/>
                  </a:lnTo>
                  <a:lnTo>
                    <a:pt x="414" y="356"/>
                  </a:lnTo>
                  <a:lnTo>
                    <a:pt x="414" y="349"/>
                  </a:lnTo>
                  <a:lnTo>
                    <a:pt x="414" y="223"/>
                  </a:lnTo>
                  <a:lnTo>
                    <a:pt x="414" y="223"/>
                  </a:lnTo>
                  <a:lnTo>
                    <a:pt x="414" y="216"/>
                  </a:lnTo>
                  <a:lnTo>
                    <a:pt x="416" y="210"/>
                  </a:lnTo>
                  <a:lnTo>
                    <a:pt x="420" y="205"/>
                  </a:lnTo>
                  <a:lnTo>
                    <a:pt x="424" y="200"/>
                  </a:lnTo>
                  <a:lnTo>
                    <a:pt x="428" y="196"/>
                  </a:lnTo>
                  <a:lnTo>
                    <a:pt x="434" y="194"/>
                  </a:lnTo>
                  <a:lnTo>
                    <a:pt x="439" y="192"/>
                  </a:lnTo>
                  <a:lnTo>
                    <a:pt x="445" y="191"/>
                  </a:lnTo>
                  <a:lnTo>
                    <a:pt x="573" y="191"/>
                  </a:lnTo>
                  <a:lnTo>
                    <a:pt x="573" y="191"/>
                  </a:lnTo>
                  <a:lnTo>
                    <a:pt x="580" y="192"/>
                  </a:lnTo>
                  <a:lnTo>
                    <a:pt x="586" y="194"/>
                  </a:lnTo>
                  <a:lnTo>
                    <a:pt x="591" y="196"/>
                  </a:lnTo>
                  <a:lnTo>
                    <a:pt x="596" y="200"/>
                  </a:lnTo>
                  <a:lnTo>
                    <a:pt x="600" y="205"/>
                  </a:lnTo>
                  <a:lnTo>
                    <a:pt x="602" y="210"/>
                  </a:lnTo>
                  <a:lnTo>
                    <a:pt x="604" y="216"/>
                  </a:lnTo>
                  <a:lnTo>
                    <a:pt x="605" y="223"/>
                  </a:lnTo>
                  <a:lnTo>
                    <a:pt x="605" y="349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69156" y="5114345"/>
            <a:ext cx="648000" cy="648000"/>
            <a:chOff x="769156" y="5114345"/>
            <a:chExt cx="648000" cy="648000"/>
          </a:xfrm>
        </p:grpSpPr>
        <p:sp>
          <p:nvSpPr>
            <p:cNvPr id="69" name="椭圆 68"/>
            <p:cNvSpPr/>
            <p:nvPr/>
          </p:nvSpPr>
          <p:spPr>
            <a:xfrm>
              <a:off x="769156" y="5114345"/>
              <a:ext cx="648000" cy="6480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70" name="Freeform 80"/>
            <p:cNvSpPr>
              <a:spLocks noEditPoints="1"/>
            </p:cNvSpPr>
            <p:nvPr/>
          </p:nvSpPr>
          <p:spPr bwMode="auto">
            <a:xfrm>
              <a:off x="932025" y="5276420"/>
              <a:ext cx="322263" cy="323850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0774845" y="5114345"/>
            <a:ext cx="648000" cy="648000"/>
            <a:chOff x="10774845" y="5114345"/>
            <a:chExt cx="648000" cy="648000"/>
          </a:xfrm>
        </p:grpSpPr>
        <p:sp>
          <p:nvSpPr>
            <p:cNvPr id="72" name="椭圆 71"/>
            <p:cNvSpPr/>
            <p:nvPr/>
          </p:nvSpPr>
          <p:spPr>
            <a:xfrm>
              <a:off x="10774845" y="5114345"/>
              <a:ext cx="648000" cy="6480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73" name="Freeform 92"/>
            <p:cNvSpPr>
              <a:spLocks noEditPoints="1"/>
            </p:cNvSpPr>
            <p:nvPr/>
          </p:nvSpPr>
          <p:spPr bwMode="auto">
            <a:xfrm>
              <a:off x="10936920" y="5297058"/>
              <a:ext cx="323850" cy="282575"/>
            </a:xfrm>
            <a:custGeom>
              <a:avLst/>
              <a:gdLst>
                <a:gd name="T0" fmla="*/ 359 w 1018"/>
                <a:gd name="T1" fmla="*/ 20 h 890"/>
                <a:gd name="T2" fmla="*/ 186 w 1018"/>
                <a:gd name="T3" fmla="*/ 102 h 890"/>
                <a:gd name="T4" fmla="*/ 62 w 1018"/>
                <a:gd name="T5" fmla="*/ 233 h 890"/>
                <a:gd name="T6" fmla="*/ 3 w 1018"/>
                <a:gd name="T7" fmla="*/ 400 h 890"/>
                <a:gd name="T8" fmla="*/ 16 w 1018"/>
                <a:gd name="T9" fmla="*/ 557 h 890"/>
                <a:gd name="T10" fmla="*/ 102 w 1018"/>
                <a:gd name="T11" fmla="*/ 711 h 890"/>
                <a:gd name="T12" fmla="*/ 246 w 1018"/>
                <a:gd name="T13" fmla="*/ 826 h 890"/>
                <a:gd name="T14" fmla="*/ 433 w 1018"/>
                <a:gd name="T15" fmla="*/ 885 h 890"/>
                <a:gd name="T16" fmla="*/ 612 w 1018"/>
                <a:gd name="T17" fmla="*/ 882 h 890"/>
                <a:gd name="T18" fmla="*/ 794 w 1018"/>
                <a:gd name="T19" fmla="*/ 814 h 890"/>
                <a:gd name="T20" fmla="*/ 931 w 1018"/>
                <a:gd name="T21" fmla="*/ 694 h 890"/>
                <a:gd name="T22" fmla="*/ 1008 w 1018"/>
                <a:gd name="T23" fmla="*/ 535 h 890"/>
                <a:gd name="T24" fmla="*/ 1013 w 1018"/>
                <a:gd name="T25" fmla="*/ 378 h 890"/>
                <a:gd name="T26" fmla="*/ 944 w 1018"/>
                <a:gd name="T27" fmla="*/ 214 h 890"/>
                <a:gd name="T28" fmla="*/ 813 w 1018"/>
                <a:gd name="T29" fmla="*/ 89 h 890"/>
                <a:gd name="T30" fmla="*/ 636 w 1018"/>
                <a:gd name="T31" fmla="*/ 14 h 890"/>
                <a:gd name="T32" fmla="*/ 330 w 1018"/>
                <a:gd name="T33" fmla="*/ 96 h 890"/>
                <a:gd name="T34" fmla="*/ 230 w 1018"/>
                <a:gd name="T35" fmla="*/ 149 h 890"/>
                <a:gd name="T36" fmla="*/ 195 w 1018"/>
                <a:gd name="T37" fmla="*/ 204 h 890"/>
                <a:gd name="T38" fmla="*/ 234 w 1018"/>
                <a:gd name="T39" fmla="*/ 321 h 890"/>
                <a:gd name="T40" fmla="*/ 71 w 1018"/>
                <a:gd name="T41" fmla="*/ 382 h 890"/>
                <a:gd name="T42" fmla="*/ 117 w 1018"/>
                <a:gd name="T43" fmla="*/ 266 h 890"/>
                <a:gd name="T44" fmla="*/ 224 w 1018"/>
                <a:gd name="T45" fmla="*/ 477 h 890"/>
                <a:gd name="T46" fmla="*/ 249 w 1018"/>
                <a:gd name="T47" fmla="*/ 634 h 890"/>
                <a:gd name="T48" fmla="*/ 155 w 1018"/>
                <a:gd name="T49" fmla="*/ 675 h 890"/>
                <a:gd name="T50" fmla="*/ 88 w 1018"/>
                <a:gd name="T51" fmla="*/ 569 h 890"/>
                <a:gd name="T52" fmla="*/ 230 w 1018"/>
                <a:gd name="T53" fmla="*/ 741 h 890"/>
                <a:gd name="T54" fmla="*/ 330 w 1018"/>
                <a:gd name="T55" fmla="*/ 794 h 890"/>
                <a:gd name="T56" fmla="*/ 478 w 1018"/>
                <a:gd name="T57" fmla="*/ 822 h 890"/>
                <a:gd name="T58" fmla="*/ 385 w 1018"/>
                <a:gd name="T59" fmla="*/ 760 h 890"/>
                <a:gd name="T60" fmla="*/ 478 w 1018"/>
                <a:gd name="T61" fmla="*/ 669 h 890"/>
                <a:gd name="T62" fmla="*/ 335 w 1018"/>
                <a:gd name="T63" fmla="*/ 626 h 890"/>
                <a:gd name="T64" fmla="*/ 291 w 1018"/>
                <a:gd name="T65" fmla="*/ 518 h 890"/>
                <a:gd name="T66" fmla="*/ 289 w 1018"/>
                <a:gd name="T67" fmla="*/ 393 h 890"/>
                <a:gd name="T68" fmla="*/ 317 w 1018"/>
                <a:gd name="T69" fmla="*/ 258 h 890"/>
                <a:gd name="T70" fmla="*/ 478 w 1018"/>
                <a:gd name="T71" fmla="*/ 221 h 890"/>
                <a:gd name="T72" fmla="*/ 385 w 1018"/>
                <a:gd name="T73" fmla="*/ 131 h 890"/>
                <a:gd name="T74" fmla="*/ 478 w 1018"/>
                <a:gd name="T75" fmla="*/ 69 h 890"/>
                <a:gd name="T76" fmla="*/ 785 w 1018"/>
                <a:gd name="T77" fmla="*/ 321 h 890"/>
                <a:gd name="T78" fmla="*/ 823 w 1018"/>
                <a:gd name="T79" fmla="*/ 204 h 890"/>
                <a:gd name="T80" fmla="*/ 910 w 1018"/>
                <a:gd name="T81" fmla="*/ 280 h 890"/>
                <a:gd name="T82" fmla="*/ 951 w 1018"/>
                <a:gd name="T83" fmla="*/ 398 h 890"/>
                <a:gd name="T84" fmla="*/ 728 w 1018"/>
                <a:gd name="T85" fmla="*/ 154 h 890"/>
                <a:gd name="T86" fmla="*/ 790 w 1018"/>
                <a:gd name="T87" fmla="*/ 149 h 890"/>
                <a:gd name="T88" fmla="*/ 590 w 1018"/>
                <a:gd name="T89" fmla="*/ 91 h 890"/>
                <a:gd name="T90" fmla="*/ 645 w 1018"/>
                <a:gd name="T91" fmla="*/ 207 h 890"/>
                <a:gd name="T92" fmla="*/ 625 w 1018"/>
                <a:gd name="T93" fmla="*/ 277 h 890"/>
                <a:gd name="T94" fmla="*/ 721 w 1018"/>
                <a:gd name="T95" fmla="*/ 332 h 890"/>
                <a:gd name="T96" fmla="*/ 731 w 1018"/>
                <a:gd name="T97" fmla="*/ 477 h 890"/>
                <a:gd name="T98" fmla="*/ 708 w 1018"/>
                <a:gd name="T99" fmla="*/ 615 h 890"/>
                <a:gd name="T100" fmla="*/ 541 w 1018"/>
                <a:gd name="T101" fmla="*/ 477 h 890"/>
                <a:gd name="T102" fmla="*/ 678 w 1018"/>
                <a:gd name="T103" fmla="*/ 692 h 890"/>
                <a:gd name="T104" fmla="*/ 571 w 1018"/>
                <a:gd name="T105" fmla="*/ 811 h 890"/>
                <a:gd name="T106" fmla="*/ 716 w 1018"/>
                <a:gd name="T107" fmla="*/ 756 h 890"/>
                <a:gd name="T108" fmla="*/ 742 w 1018"/>
                <a:gd name="T109" fmla="*/ 770 h 890"/>
                <a:gd name="T110" fmla="*/ 785 w 1018"/>
                <a:gd name="T111" fmla="*/ 664 h 890"/>
                <a:gd name="T112" fmla="*/ 791 w 1018"/>
                <a:gd name="T113" fmla="*/ 525 h 890"/>
                <a:gd name="T114" fmla="*/ 941 w 1018"/>
                <a:gd name="T115" fmla="*/ 538 h 890"/>
                <a:gd name="T116" fmla="*/ 884 w 1018"/>
                <a:gd name="T117" fmla="*/ 650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8" h="890">
                  <a:moveTo>
                    <a:pt x="510" y="0"/>
                  </a:moveTo>
                  <a:lnTo>
                    <a:pt x="510" y="0"/>
                  </a:lnTo>
                  <a:lnTo>
                    <a:pt x="483" y="1"/>
                  </a:lnTo>
                  <a:lnTo>
                    <a:pt x="457" y="2"/>
                  </a:lnTo>
                  <a:lnTo>
                    <a:pt x="433" y="5"/>
                  </a:lnTo>
                  <a:lnTo>
                    <a:pt x="407" y="8"/>
                  </a:lnTo>
                  <a:lnTo>
                    <a:pt x="382" y="14"/>
                  </a:lnTo>
                  <a:lnTo>
                    <a:pt x="359" y="20"/>
                  </a:lnTo>
                  <a:lnTo>
                    <a:pt x="335" y="27"/>
                  </a:lnTo>
                  <a:lnTo>
                    <a:pt x="311" y="35"/>
                  </a:lnTo>
                  <a:lnTo>
                    <a:pt x="289" y="44"/>
                  </a:lnTo>
                  <a:lnTo>
                    <a:pt x="267" y="54"/>
                  </a:lnTo>
                  <a:lnTo>
                    <a:pt x="246" y="64"/>
                  </a:lnTo>
                  <a:lnTo>
                    <a:pt x="225" y="76"/>
                  </a:lnTo>
                  <a:lnTo>
                    <a:pt x="205" y="89"/>
                  </a:lnTo>
                  <a:lnTo>
                    <a:pt x="186" y="102"/>
                  </a:lnTo>
                  <a:lnTo>
                    <a:pt x="168" y="116"/>
                  </a:lnTo>
                  <a:lnTo>
                    <a:pt x="150" y="131"/>
                  </a:lnTo>
                  <a:lnTo>
                    <a:pt x="133" y="146"/>
                  </a:lnTo>
                  <a:lnTo>
                    <a:pt x="117" y="162"/>
                  </a:lnTo>
                  <a:lnTo>
                    <a:pt x="102" y="179"/>
                  </a:lnTo>
                  <a:lnTo>
                    <a:pt x="88" y="196"/>
                  </a:lnTo>
                  <a:lnTo>
                    <a:pt x="74" y="214"/>
                  </a:lnTo>
                  <a:lnTo>
                    <a:pt x="62" y="233"/>
                  </a:lnTo>
                  <a:lnTo>
                    <a:pt x="51" y="252"/>
                  </a:lnTo>
                  <a:lnTo>
                    <a:pt x="41" y="272"/>
                  </a:lnTo>
                  <a:lnTo>
                    <a:pt x="31" y="292"/>
                  </a:lnTo>
                  <a:lnTo>
                    <a:pt x="24" y="313"/>
                  </a:lnTo>
                  <a:lnTo>
                    <a:pt x="16" y="334"/>
                  </a:lnTo>
                  <a:lnTo>
                    <a:pt x="11" y="355"/>
                  </a:lnTo>
                  <a:lnTo>
                    <a:pt x="7" y="378"/>
                  </a:lnTo>
                  <a:lnTo>
                    <a:pt x="3" y="400"/>
                  </a:lnTo>
                  <a:lnTo>
                    <a:pt x="1" y="423"/>
                  </a:lnTo>
                  <a:lnTo>
                    <a:pt x="0" y="445"/>
                  </a:lnTo>
                  <a:lnTo>
                    <a:pt x="0" y="445"/>
                  </a:lnTo>
                  <a:lnTo>
                    <a:pt x="1" y="468"/>
                  </a:lnTo>
                  <a:lnTo>
                    <a:pt x="3" y="490"/>
                  </a:lnTo>
                  <a:lnTo>
                    <a:pt x="7" y="513"/>
                  </a:lnTo>
                  <a:lnTo>
                    <a:pt x="11" y="535"/>
                  </a:lnTo>
                  <a:lnTo>
                    <a:pt x="16" y="557"/>
                  </a:lnTo>
                  <a:lnTo>
                    <a:pt x="24" y="577"/>
                  </a:lnTo>
                  <a:lnTo>
                    <a:pt x="31" y="599"/>
                  </a:lnTo>
                  <a:lnTo>
                    <a:pt x="41" y="618"/>
                  </a:lnTo>
                  <a:lnTo>
                    <a:pt x="51" y="638"/>
                  </a:lnTo>
                  <a:lnTo>
                    <a:pt x="62" y="658"/>
                  </a:lnTo>
                  <a:lnTo>
                    <a:pt x="74" y="676"/>
                  </a:lnTo>
                  <a:lnTo>
                    <a:pt x="88" y="694"/>
                  </a:lnTo>
                  <a:lnTo>
                    <a:pt x="102" y="711"/>
                  </a:lnTo>
                  <a:lnTo>
                    <a:pt x="117" y="728"/>
                  </a:lnTo>
                  <a:lnTo>
                    <a:pt x="133" y="744"/>
                  </a:lnTo>
                  <a:lnTo>
                    <a:pt x="150" y="760"/>
                  </a:lnTo>
                  <a:lnTo>
                    <a:pt x="168" y="775"/>
                  </a:lnTo>
                  <a:lnTo>
                    <a:pt x="186" y="788"/>
                  </a:lnTo>
                  <a:lnTo>
                    <a:pt x="205" y="801"/>
                  </a:lnTo>
                  <a:lnTo>
                    <a:pt x="225" y="814"/>
                  </a:lnTo>
                  <a:lnTo>
                    <a:pt x="246" y="826"/>
                  </a:lnTo>
                  <a:lnTo>
                    <a:pt x="267" y="837"/>
                  </a:lnTo>
                  <a:lnTo>
                    <a:pt x="289" y="846"/>
                  </a:lnTo>
                  <a:lnTo>
                    <a:pt x="311" y="855"/>
                  </a:lnTo>
                  <a:lnTo>
                    <a:pt x="335" y="864"/>
                  </a:lnTo>
                  <a:lnTo>
                    <a:pt x="359" y="870"/>
                  </a:lnTo>
                  <a:lnTo>
                    <a:pt x="382" y="876"/>
                  </a:lnTo>
                  <a:lnTo>
                    <a:pt x="407" y="882"/>
                  </a:lnTo>
                  <a:lnTo>
                    <a:pt x="433" y="885"/>
                  </a:lnTo>
                  <a:lnTo>
                    <a:pt x="457" y="888"/>
                  </a:lnTo>
                  <a:lnTo>
                    <a:pt x="483" y="889"/>
                  </a:lnTo>
                  <a:lnTo>
                    <a:pt x="510" y="890"/>
                  </a:lnTo>
                  <a:lnTo>
                    <a:pt x="510" y="890"/>
                  </a:lnTo>
                  <a:lnTo>
                    <a:pt x="536" y="889"/>
                  </a:lnTo>
                  <a:lnTo>
                    <a:pt x="561" y="888"/>
                  </a:lnTo>
                  <a:lnTo>
                    <a:pt x="587" y="885"/>
                  </a:lnTo>
                  <a:lnTo>
                    <a:pt x="612" y="882"/>
                  </a:lnTo>
                  <a:lnTo>
                    <a:pt x="636" y="876"/>
                  </a:lnTo>
                  <a:lnTo>
                    <a:pt x="661" y="870"/>
                  </a:lnTo>
                  <a:lnTo>
                    <a:pt x="685" y="864"/>
                  </a:lnTo>
                  <a:lnTo>
                    <a:pt x="707" y="855"/>
                  </a:lnTo>
                  <a:lnTo>
                    <a:pt x="730" y="846"/>
                  </a:lnTo>
                  <a:lnTo>
                    <a:pt x="752" y="837"/>
                  </a:lnTo>
                  <a:lnTo>
                    <a:pt x="773" y="826"/>
                  </a:lnTo>
                  <a:lnTo>
                    <a:pt x="794" y="814"/>
                  </a:lnTo>
                  <a:lnTo>
                    <a:pt x="813" y="801"/>
                  </a:lnTo>
                  <a:lnTo>
                    <a:pt x="833" y="788"/>
                  </a:lnTo>
                  <a:lnTo>
                    <a:pt x="851" y="775"/>
                  </a:lnTo>
                  <a:lnTo>
                    <a:pt x="869" y="760"/>
                  </a:lnTo>
                  <a:lnTo>
                    <a:pt x="886" y="744"/>
                  </a:lnTo>
                  <a:lnTo>
                    <a:pt x="903" y="728"/>
                  </a:lnTo>
                  <a:lnTo>
                    <a:pt x="918" y="711"/>
                  </a:lnTo>
                  <a:lnTo>
                    <a:pt x="931" y="694"/>
                  </a:lnTo>
                  <a:lnTo>
                    <a:pt x="944" y="676"/>
                  </a:lnTo>
                  <a:lnTo>
                    <a:pt x="957" y="658"/>
                  </a:lnTo>
                  <a:lnTo>
                    <a:pt x="968" y="638"/>
                  </a:lnTo>
                  <a:lnTo>
                    <a:pt x="979" y="618"/>
                  </a:lnTo>
                  <a:lnTo>
                    <a:pt x="987" y="599"/>
                  </a:lnTo>
                  <a:lnTo>
                    <a:pt x="996" y="577"/>
                  </a:lnTo>
                  <a:lnTo>
                    <a:pt x="1002" y="557"/>
                  </a:lnTo>
                  <a:lnTo>
                    <a:pt x="1008" y="535"/>
                  </a:lnTo>
                  <a:lnTo>
                    <a:pt x="1013" y="513"/>
                  </a:lnTo>
                  <a:lnTo>
                    <a:pt x="1016" y="490"/>
                  </a:lnTo>
                  <a:lnTo>
                    <a:pt x="1017" y="468"/>
                  </a:lnTo>
                  <a:lnTo>
                    <a:pt x="1018" y="445"/>
                  </a:lnTo>
                  <a:lnTo>
                    <a:pt x="1018" y="445"/>
                  </a:lnTo>
                  <a:lnTo>
                    <a:pt x="1017" y="423"/>
                  </a:lnTo>
                  <a:lnTo>
                    <a:pt x="1016" y="400"/>
                  </a:lnTo>
                  <a:lnTo>
                    <a:pt x="1013" y="378"/>
                  </a:lnTo>
                  <a:lnTo>
                    <a:pt x="1008" y="355"/>
                  </a:lnTo>
                  <a:lnTo>
                    <a:pt x="1002" y="334"/>
                  </a:lnTo>
                  <a:lnTo>
                    <a:pt x="996" y="313"/>
                  </a:lnTo>
                  <a:lnTo>
                    <a:pt x="987" y="292"/>
                  </a:lnTo>
                  <a:lnTo>
                    <a:pt x="979" y="272"/>
                  </a:lnTo>
                  <a:lnTo>
                    <a:pt x="968" y="252"/>
                  </a:lnTo>
                  <a:lnTo>
                    <a:pt x="957" y="233"/>
                  </a:lnTo>
                  <a:lnTo>
                    <a:pt x="944" y="214"/>
                  </a:lnTo>
                  <a:lnTo>
                    <a:pt x="931" y="196"/>
                  </a:lnTo>
                  <a:lnTo>
                    <a:pt x="918" y="179"/>
                  </a:lnTo>
                  <a:lnTo>
                    <a:pt x="903" y="162"/>
                  </a:lnTo>
                  <a:lnTo>
                    <a:pt x="886" y="146"/>
                  </a:lnTo>
                  <a:lnTo>
                    <a:pt x="869" y="131"/>
                  </a:lnTo>
                  <a:lnTo>
                    <a:pt x="851" y="116"/>
                  </a:lnTo>
                  <a:lnTo>
                    <a:pt x="833" y="102"/>
                  </a:lnTo>
                  <a:lnTo>
                    <a:pt x="813" y="89"/>
                  </a:lnTo>
                  <a:lnTo>
                    <a:pt x="794" y="76"/>
                  </a:lnTo>
                  <a:lnTo>
                    <a:pt x="773" y="64"/>
                  </a:lnTo>
                  <a:lnTo>
                    <a:pt x="752" y="54"/>
                  </a:lnTo>
                  <a:lnTo>
                    <a:pt x="730" y="44"/>
                  </a:lnTo>
                  <a:lnTo>
                    <a:pt x="707" y="35"/>
                  </a:lnTo>
                  <a:lnTo>
                    <a:pt x="685" y="27"/>
                  </a:lnTo>
                  <a:lnTo>
                    <a:pt x="661" y="20"/>
                  </a:lnTo>
                  <a:lnTo>
                    <a:pt x="636" y="14"/>
                  </a:lnTo>
                  <a:lnTo>
                    <a:pt x="612" y="8"/>
                  </a:lnTo>
                  <a:lnTo>
                    <a:pt x="587" y="5"/>
                  </a:lnTo>
                  <a:lnTo>
                    <a:pt x="561" y="2"/>
                  </a:lnTo>
                  <a:lnTo>
                    <a:pt x="536" y="1"/>
                  </a:lnTo>
                  <a:lnTo>
                    <a:pt x="510" y="0"/>
                  </a:lnTo>
                  <a:lnTo>
                    <a:pt x="510" y="0"/>
                  </a:lnTo>
                  <a:close/>
                  <a:moveTo>
                    <a:pt x="330" y="96"/>
                  </a:moveTo>
                  <a:lnTo>
                    <a:pt x="330" y="96"/>
                  </a:lnTo>
                  <a:lnTo>
                    <a:pt x="317" y="115"/>
                  </a:lnTo>
                  <a:lnTo>
                    <a:pt x="304" y="134"/>
                  </a:lnTo>
                  <a:lnTo>
                    <a:pt x="292" y="154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53" y="163"/>
                  </a:lnTo>
                  <a:lnTo>
                    <a:pt x="230" y="149"/>
                  </a:lnTo>
                  <a:lnTo>
                    <a:pt x="230" y="149"/>
                  </a:lnTo>
                  <a:lnTo>
                    <a:pt x="253" y="134"/>
                  </a:lnTo>
                  <a:lnTo>
                    <a:pt x="278" y="120"/>
                  </a:lnTo>
                  <a:lnTo>
                    <a:pt x="304" y="107"/>
                  </a:lnTo>
                  <a:lnTo>
                    <a:pt x="330" y="96"/>
                  </a:lnTo>
                  <a:lnTo>
                    <a:pt x="330" y="96"/>
                  </a:lnTo>
                  <a:close/>
                  <a:moveTo>
                    <a:pt x="177" y="192"/>
                  </a:moveTo>
                  <a:lnTo>
                    <a:pt x="177" y="192"/>
                  </a:lnTo>
                  <a:lnTo>
                    <a:pt x="195" y="204"/>
                  </a:lnTo>
                  <a:lnTo>
                    <a:pt x="215" y="216"/>
                  </a:lnTo>
                  <a:lnTo>
                    <a:pt x="235" y="22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49" y="256"/>
                  </a:lnTo>
                  <a:lnTo>
                    <a:pt x="244" y="278"/>
                  </a:lnTo>
                  <a:lnTo>
                    <a:pt x="238" y="299"/>
                  </a:lnTo>
                  <a:lnTo>
                    <a:pt x="234" y="321"/>
                  </a:lnTo>
                  <a:lnTo>
                    <a:pt x="231" y="343"/>
                  </a:lnTo>
                  <a:lnTo>
                    <a:pt x="228" y="366"/>
                  </a:lnTo>
                  <a:lnTo>
                    <a:pt x="225" y="389"/>
                  </a:lnTo>
                  <a:lnTo>
                    <a:pt x="224" y="413"/>
                  </a:lnTo>
                  <a:lnTo>
                    <a:pt x="66" y="413"/>
                  </a:lnTo>
                  <a:lnTo>
                    <a:pt x="66" y="413"/>
                  </a:lnTo>
                  <a:lnTo>
                    <a:pt x="68" y="398"/>
                  </a:lnTo>
                  <a:lnTo>
                    <a:pt x="71" y="382"/>
                  </a:lnTo>
                  <a:lnTo>
                    <a:pt x="74" y="367"/>
                  </a:lnTo>
                  <a:lnTo>
                    <a:pt x="78" y="352"/>
                  </a:lnTo>
                  <a:lnTo>
                    <a:pt x="83" y="337"/>
                  </a:lnTo>
                  <a:lnTo>
                    <a:pt x="88" y="322"/>
                  </a:lnTo>
                  <a:lnTo>
                    <a:pt x="95" y="308"/>
                  </a:lnTo>
                  <a:lnTo>
                    <a:pt x="101" y="294"/>
                  </a:lnTo>
                  <a:lnTo>
                    <a:pt x="109" y="280"/>
                  </a:lnTo>
                  <a:lnTo>
                    <a:pt x="117" y="266"/>
                  </a:lnTo>
                  <a:lnTo>
                    <a:pt x="126" y="253"/>
                  </a:lnTo>
                  <a:lnTo>
                    <a:pt x="134" y="240"/>
                  </a:lnTo>
                  <a:lnTo>
                    <a:pt x="145" y="227"/>
                  </a:lnTo>
                  <a:lnTo>
                    <a:pt x="155" y="216"/>
                  </a:lnTo>
                  <a:lnTo>
                    <a:pt x="177" y="192"/>
                  </a:lnTo>
                  <a:lnTo>
                    <a:pt x="177" y="192"/>
                  </a:lnTo>
                  <a:close/>
                  <a:moveTo>
                    <a:pt x="66" y="477"/>
                  </a:moveTo>
                  <a:lnTo>
                    <a:pt x="224" y="477"/>
                  </a:lnTo>
                  <a:lnTo>
                    <a:pt x="224" y="477"/>
                  </a:lnTo>
                  <a:lnTo>
                    <a:pt x="225" y="501"/>
                  </a:lnTo>
                  <a:lnTo>
                    <a:pt x="228" y="525"/>
                  </a:lnTo>
                  <a:lnTo>
                    <a:pt x="231" y="547"/>
                  </a:lnTo>
                  <a:lnTo>
                    <a:pt x="234" y="570"/>
                  </a:lnTo>
                  <a:lnTo>
                    <a:pt x="238" y="591"/>
                  </a:lnTo>
                  <a:lnTo>
                    <a:pt x="244" y="613"/>
                  </a:lnTo>
                  <a:lnTo>
                    <a:pt x="249" y="634"/>
                  </a:lnTo>
                  <a:lnTo>
                    <a:pt x="256" y="654"/>
                  </a:lnTo>
                  <a:lnTo>
                    <a:pt x="256" y="654"/>
                  </a:lnTo>
                  <a:lnTo>
                    <a:pt x="235" y="664"/>
                  </a:lnTo>
                  <a:lnTo>
                    <a:pt x="215" y="675"/>
                  </a:lnTo>
                  <a:lnTo>
                    <a:pt x="195" y="687"/>
                  </a:lnTo>
                  <a:lnTo>
                    <a:pt x="177" y="698"/>
                  </a:lnTo>
                  <a:lnTo>
                    <a:pt x="177" y="698"/>
                  </a:lnTo>
                  <a:lnTo>
                    <a:pt x="155" y="675"/>
                  </a:lnTo>
                  <a:lnTo>
                    <a:pt x="145" y="663"/>
                  </a:lnTo>
                  <a:lnTo>
                    <a:pt x="135" y="650"/>
                  </a:lnTo>
                  <a:lnTo>
                    <a:pt x="126" y="637"/>
                  </a:lnTo>
                  <a:lnTo>
                    <a:pt x="117" y="624"/>
                  </a:lnTo>
                  <a:lnTo>
                    <a:pt x="109" y="610"/>
                  </a:lnTo>
                  <a:lnTo>
                    <a:pt x="101" y="597"/>
                  </a:lnTo>
                  <a:lnTo>
                    <a:pt x="95" y="582"/>
                  </a:lnTo>
                  <a:lnTo>
                    <a:pt x="88" y="569"/>
                  </a:lnTo>
                  <a:lnTo>
                    <a:pt x="83" y="554"/>
                  </a:lnTo>
                  <a:lnTo>
                    <a:pt x="78" y="538"/>
                  </a:lnTo>
                  <a:lnTo>
                    <a:pt x="74" y="523"/>
                  </a:lnTo>
                  <a:lnTo>
                    <a:pt x="71" y="508"/>
                  </a:lnTo>
                  <a:lnTo>
                    <a:pt x="68" y="492"/>
                  </a:lnTo>
                  <a:lnTo>
                    <a:pt x="66" y="477"/>
                  </a:lnTo>
                  <a:lnTo>
                    <a:pt x="66" y="477"/>
                  </a:lnTo>
                  <a:close/>
                  <a:moveTo>
                    <a:pt x="230" y="741"/>
                  </a:moveTo>
                  <a:lnTo>
                    <a:pt x="230" y="741"/>
                  </a:lnTo>
                  <a:lnTo>
                    <a:pt x="253" y="727"/>
                  </a:lnTo>
                  <a:lnTo>
                    <a:pt x="280" y="714"/>
                  </a:lnTo>
                  <a:lnTo>
                    <a:pt x="280" y="714"/>
                  </a:lnTo>
                  <a:lnTo>
                    <a:pt x="292" y="736"/>
                  </a:lnTo>
                  <a:lnTo>
                    <a:pt x="304" y="756"/>
                  </a:lnTo>
                  <a:lnTo>
                    <a:pt x="317" y="776"/>
                  </a:lnTo>
                  <a:lnTo>
                    <a:pt x="330" y="794"/>
                  </a:lnTo>
                  <a:lnTo>
                    <a:pt x="330" y="794"/>
                  </a:lnTo>
                  <a:lnTo>
                    <a:pt x="304" y="783"/>
                  </a:lnTo>
                  <a:lnTo>
                    <a:pt x="278" y="770"/>
                  </a:lnTo>
                  <a:lnTo>
                    <a:pt x="253" y="756"/>
                  </a:lnTo>
                  <a:lnTo>
                    <a:pt x="230" y="741"/>
                  </a:lnTo>
                  <a:lnTo>
                    <a:pt x="230" y="741"/>
                  </a:lnTo>
                  <a:close/>
                  <a:moveTo>
                    <a:pt x="478" y="822"/>
                  </a:moveTo>
                  <a:lnTo>
                    <a:pt x="478" y="822"/>
                  </a:lnTo>
                  <a:lnTo>
                    <a:pt x="468" y="820"/>
                  </a:lnTo>
                  <a:lnTo>
                    <a:pt x="458" y="815"/>
                  </a:lnTo>
                  <a:lnTo>
                    <a:pt x="449" y="811"/>
                  </a:lnTo>
                  <a:lnTo>
                    <a:pt x="439" y="806"/>
                  </a:lnTo>
                  <a:lnTo>
                    <a:pt x="429" y="799"/>
                  </a:lnTo>
                  <a:lnTo>
                    <a:pt x="420" y="793"/>
                  </a:lnTo>
                  <a:lnTo>
                    <a:pt x="403" y="778"/>
                  </a:lnTo>
                  <a:lnTo>
                    <a:pt x="385" y="760"/>
                  </a:lnTo>
                  <a:lnTo>
                    <a:pt x="369" y="739"/>
                  </a:lnTo>
                  <a:lnTo>
                    <a:pt x="355" y="717"/>
                  </a:lnTo>
                  <a:lnTo>
                    <a:pt x="341" y="692"/>
                  </a:lnTo>
                  <a:lnTo>
                    <a:pt x="341" y="692"/>
                  </a:lnTo>
                  <a:lnTo>
                    <a:pt x="374" y="683"/>
                  </a:lnTo>
                  <a:lnTo>
                    <a:pt x="407" y="677"/>
                  </a:lnTo>
                  <a:lnTo>
                    <a:pt x="442" y="672"/>
                  </a:lnTo>
                  <a:lnTo>
                    <a:pt x="478" y="669"/>
                  </a:lnTo>
                  <a:lnTo>
                    <a:pt x="478" y="822"/>
                  </a:lnTo>
                  <a:close/>
                  <a:moveTo>
                    <a:pt x="478" y="605"/>
                  </a:moveTo>
                  <a:lnTo>
                    <a:pt x="478" y="605"/>
                  </a:lnTo>
                  <a:lnTo>
                    <a:pt x="435" y="608"/>
                  </a:lnTo>
                  <a:lnTo>
                    <a:pt x="394" y="614"/>
                  </a:lnTo>
                  <a:lnTo>
                    <a:pt x="374" y="618"/>
                  </a:lnTo>
                  <a:lnTo>
                    <a:pt x="354" y="622"/>
                  </a:lnTo>
                  <a:lnTo>
                    <a:pt x="335" y="626"/>
                  </a:lnTo>
                  <a:lnTo>
                    <a:pt x="317" y="632"/>
                  </a:lnTo>
                  <a:lnTo>
                    <a:pt x="317" y="632"/>
                  </a:lnTo>
                  <a:lnTo>
                    <a:pt x="311" y="615"/>
                  </a:lnTo>
                  <a:lnTo>
                    <a:pt x="306" y="595"/>
                  </a:lnTo>
                  <a:lnTo>
                    <a:pt x="302" y="577"/>
                  </a:lnTo>
                  <a:lnTo>
                    <a:pt x="297" y="558"/>
                  </a:lnTo>
                  <a:lnTo>
                    <a:pt x="294" y="538"/>
                  </a:lnTo>
                  <a:lnTo>
                    <a:pt x="291" y="518"/>
                  </a:lnTo>
                  <a:lnTo>
                    <a:pt x="289" y="498"/>
                  </a:lnTo>
                  <a:lnTo>
                    <a:pt x="288" y="477"/>
                  </a:lnTo>
                  <a:lnTo>
                    <a:pt x="478" y="477"/>
                  </a:lnTo>
                  <a:lnTo>
                    <a:pt x="478" y="605"/>
                  </a:lnTo>
                  <a:close/>
                  <a:moveTo>
                    <a:pt x="478" y="413"/>
                  </a:moveTo>
                  <a:lnTo>
                    <a:pt x="288" y="413"/>
                  </a:lnTo>
                  <a:lnTo>
                    <a:pt x="288" y="413"/>
                  </a:lnTo>
                  <a:lnTo>
                    <a:pt x="289" y="393"/>
                  </a:lnTo>
                  <a:lnTo>
                    <a:pt x="291" y="372"/>
                  </a:lnTo>
                  <a:lnTo>
                    <a:pt x="294" y="352"/>
                  </a:lnTo>
                  <a:lnTo>
                    <a:pt x="297" y="332"/>
                  </a:lnTo>
                  <a:lnTo>
                    <a:pt x="302" y="313"/>
                  </a:lnTo>
                  <a:lnTo>
                    <a:pt x="306" y="295"/>
                  </a:lnTo>
                  <a:lnTo>
                    <a:pt x="311" y="276"/>
                  </a:lnTo>
                  <a:lnTo>
                    <a:pt x="317" y="258"/>
                  </a:lnTo>
                  <a:lnTo>
                    <a:pt x="317" y="258"/>
                  </a:lnTo>
                  <a:lnTo>
                    <a:pt x="335" y="264"/>
                  </a:lnTo>
                  <a:lnTo>
                    <a:pt x="354" y="268"/>
                  </a:lnTo>
                  <a:lnTo>
                    <a:pt x="394" y="277"/>
                  </a:lnTo>
                  <a:lnTo>
                    <a:pt x="435" y="282"/>
                  </a:lnTo>
                  <a:lnTo>
                    <a:pt x="478" y="285"/>
                  </a:lnTo>
                  <a:lnTo>
                    <a:pt x="478" y="413"/>
                  </a:lnTo>
                  <a:close/>
                  <a:moveTo>
                    <a:pt x="478" y="221"/>
                  </a:moveTo>
                  <a:lnTo>
                    <a:pt x="478" y="221"/>
                  </a:lnTo>
                  <a:lnTo>
                    <a:pt x="442" y="219"/>
                  </a:lnTo>
                  <a:lnTo>
                    <a:pt x="407" y="213"/>
                  </a:lnTo>
                  <a:lnTo>
                    <a:pt x="374" y="207"/>
                  </a:lnTo>
                  <a:lnTo>
                    <a:pt x="341" y="198"/>
                  </a:lnTo>
                  <a:lnTo>
                    <a:pt x="341" y="198"/>
                  </a:lnTo>
                  <a:lnTo>
                    <a:pt x="355" y="174"/>
                  </a:lnTo>
                  <a:lnTo>
                    <a:pt x="369" y="151"/>
                  </a:lnTo>
                  <a:lnTo>
                    <a:pt x="385" y="131"/>
                  </a:lnTo>
                  <a:lnTo>
                    <a:pt x="403" y="113"/>
                  </a:lnTo>
                  <a:lnTo>
                    <a:pt x="420" y="98"/>
                  </a:lnTo>
                  <a:lnTo>
                    <a:pt x="429" y="91"/>
                  </a:lnTo>
                  <a:lnTo>
                    <a:pt x="439" y="85"/>
                  </a:lnTo>
                  <a:lnTo>
                    <a:pt x="449" y="79"/>
                  </a:lnTo>
                  <a:lnTo>
                    <a:pt x="458" y="75"/>
                  </a:lnTo>
                  <a:lnTo>
                    <a:pt x="468" y="71"/>
                  </a:lnTo>
                  <a:lnTo>
                    <a:pt x="478" y="69"/>
                  </a:lnTo>
                  <a:lnTo>
                    <a:pt x="478" y="221"/>
                  </a:lnTo>
                  <a:close/>
                  <a:moveTo>
                    <a:pt x="953" y="413"/>
                  </a:moveTo>
                  <a:lnTo>
                    <a:pt x="795" y="413"/>
                  </a:lnTo>
                  <a:lnTo>
                    <a:pt x="795" y="413"/>
                  </a:lnTo>
                  <a:lnTo>
                    <a:pt x="793" y="389"/>
                  </a:lnTo>
                  <a:lnTo>
                    <a:pt x="791" y="366"/>
                  </a:lnTo>
                  <a:lnTo>
                    <a:pt x="789" y="343"/>
                  </a:lnTo>
                  <a:lnTo>
                    <a:pt x="785" y="321"/>
                  </a:lnTo>
                  <a:lnTo>
                    <a:pt x="780" y="298"/>
                  </a:lnTo>
                  <a:lnTo>
                    <a:pt x="775" y="278"/>
                  </a:lnTo>
                  <a:lnTo>
                    <a:pt x="769" y="256"/>
                  </a:lnTo>
                  <a:lnTo>
                    <a:pt x="763" y="236"/>
                  </a:lnTo>
                  <a:lnTo>
                    <a:pt x="763" y="236"/>
                  </a:lnTo>
                  <a:lnTo>
                    <a:pt x="785" y="226"/>
                  </a:lnTo>
                  <a:lnTo>
                    <a:pt x="805" y="216"/>
                  </a:lnTo>
                  <a:lnTo>
                    <a:pt x="823" y="204"/>
                  </a:lnTo>
                  <a:lnTo>
                    <a:pt x="841" y="192"/>
                  </a:lnTo>
                  <a:lnTo>
                    <a:pt x="841" y="192"/>
                  </a:lnTo>
                  <a:lnTo>
                    <a:pt x="864" y="214"/>
                  </a:lnTo>
                  <a:lnTo>
                    <a:pt x="875" y="227"/>
                  </a:lnTo>
                  <a:lnTo>
                    <a:pt x="884" y="240"/>
                  </a:lnTo>
                  <a:lnTo>
                    <a:pt x="893" y="253"/>
                  </a:lnTo>
                  <a:lnTo>
                    <a:pt x="903" y="266"/>
                  </a:lnTo>
                  <a:lnTo>
                    <a:pt x="910" y="280"/>
                  </a:lnTo>
                  <a:lnTo>
                    <a:pt x="918" y="293"/>
                  </a:lnTo>
                  <a:lnTo>
                    <a:pt x="924" y="308"/>
                  </a:lnTo>
                  <a:lnTo>
                    <a:pt x="930" y="322"/>
                  </a:lnTo>
                  <a:lnTo>
                    <a:pt x="936" y="337"/>
                  </a:lnTo>
                  <a:lnTo>
                    <a:pt x="941" y="352"/>
                  </a:lnTo>
                  <a:lnTo>
                    <a:pt x="945" y="367"/>
                  </a:lnTo>
                  <a:lnTo>
                    <a:pt x="949" y="382"/>
                  </a:lnTo>
                  <a:lnTo>
                    <a:pt x="951" y="398"/>
                  </a:lnTo>
                  <a:lnTo>
                    <a:pt x="953" y="413"/>
                  </a:lnTo>
                  <a:lnTo>
                    <a:pt x="953" y="413"/>
                  </a:lnTo>
                  <a:close/>
                  <a:moveTo>
                    <a:pt x="790" y="149"/>
                  </a:moveTo>
                  <a:lnTo>
                    <a:pt x="790" y="149"/>
                  </a:lnTo>
                  <a:lnTo>
                    <a:pt x="765" y="163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28" y="154"/>
                  </a:lnTo>
                  <a:lnTo>
                    <a:pt x="716" y="134"/>
                  </a:lnTo>
                  <a:lnTo>
                    <a:pt x="703" y="115"/>
                  </a:lnTo>
                  <a:lnTo>
                    <a:pt x="689" y="96"/>
                  </a:lnTo>
                  <a:lnTo>
                    <a:pt x="689" y="96"/>
                  </a:lnTo>
                  <a:lnTo>
                    <a:pt x="716" y="107"/>
                  </a:lnTo>
                  <a:lnTo>
                    <a:pt x="742" y="120"/>
                  </a:lnTo>
                  <a:lnTo>
                    <a:pt x="766" y="134"/>
                  </a:lnTo>
                  <a:lnTo>
                    <a:pt x="790" y="149"/>
                  </a:lnTo>
                  <a:lnTo>
                    <a:pt x="790" y="149"/>
                  </a:lnTo>
                  <a:close/>
                  <a:moveTo>
                    <a:pt x="541" y="69"/>
                  </a:moveTo>
                  <a:lnTo>
                    <a:pt x="541" y="69"/>
                  </a:lnTo>
                  <a:lnTo>
                    <a:pt x="552" y="71"/>
                  </a:lnTo>
                  <a:lnTo>
                    <a:pt x="561" y="75"/>
                  </a:lnTo>
                  <a:lnTo>
                    <a:pt x="571" y="79"/>
                  </a:lnTo>
                  <a:lnTo>
                    <a:pt x="581" y="85"/>
                  </a:lnTo>
                  <a:lnTo>
                    <a:pt x="590" y="91"/>
                  </a:lnTo>
                  <a:lnTo>
                    <a:pt x="599" y="98"/>
                  </a:lnTo>
                  <a:lnTo>
                    <a:pt x="617" y="113"/>
                  </a:lnTo>
                  <a:lnTo>
                    <a:pt x="633" y="131"/>
                  </a:lnTo>
                  <a:lnTo>
                    <a:pt x="649" y="151"/>
                  </a:lnTo>
                  <a:lnTo>
                    <a:pt x="664" y="174"/>
                  </a:lnTo>
                  <a:lnTo>
                    <a:pt x="677" y="198"/>
                  </a:lnTo>
                  <a:lnTo>
                    <a:pt x="677" y="198"/>
                  </a:lnTo>
                  <a:lnTo>
                    <a:pt x="645" y="207"/>
                  </a:lnTo>
                  <a:lnTo>
                    <a:pt x="612" y="213"/>
                  </a:lnTo>
                  <a:lnTo>
                    <a:pt x="577" y="219"/>
                  </a:lnTo>
                  <a:lnTo>
                    <a:pt x="541" y="221"/>
                  </a:lnTo>
                  <a:lnTo>
                    <a:pt x="541" y="69"/>
                  </a:lnTo>
                  <a:close/>
                  <a:moveTo>
                    <a:pt x="541" y="285"/>
                  </a:moveTo>
                  <a:lnTo>
                    <a:pt x="541" y="285"/>
                  </a:lnTo>
                  <a:lnTo>
                    <a:pt x="584" y="282"/>
                  </a:lnTo>
                  <a:lnTo>
                    <a:pt x="625" y="277"/>
                  </a:lnTo>
                  <a:lnTo>
                    <a:pt x="664" y="268"/>
                  </a:lnTo>
                  <a:lnTo>
                    <a:pt x="684" y="264"/>
                  </a:lnTo>
                  <a:lnTo>
                    <a:pt x="703" y="258"/>
                  </a:lnTo>
                  <a:lnTo>
                    <a:pt x="703" y="258"/>
                  </a:lnTo>
                  <a:lnTo>
                    <a:pt x="708" y="276"/>
                  </a:lnTo>
                  <a:lnTo>
                    <a:pt x="714" y="295"/>
                  </a:lnTo>
                  <a:lnTo>
                    <a:pt x="718" y="313"/>
                  </a:lnTo>
                  <a:lnTo>
                    <a:pt x="721" y="332"/>
                  </a:lnTo>
                  <a:lnTo>
                    <a:pt x="725" y="352"/>
                  </a:lnTo>
                  <a:lnTo>
                    <a:pt x="728" y="372"/>
                  </a:lnTo>
                  <a:lnTo>
                    <a:pt x="730" y="393"/>
                  </a:lnTo>
                  <a:lnTo>
                    <a:pt x="731" y="413"/>
                  </a:lnTo>
                  <a:lnTo>
                    <a:pt x="541" y="413"/>
                  </a:lnTo>
                  <a:lnTo>
                    <a:pt x="541" y="285"/>
                  </a:lnTo>
                  <a:close/>
                  <a:moveTo>
                    <a:pt x="541" y="477"/>
                  </a:moveTo>
                  <a:lnTo>
                    <a:pt x="731" y="477"/>
                  </a:lnTo>
                  <a:lnTo>
                    <a:pt x="731" y="477"/>
                  </a:lnTo>
                  <a:lnTo>
                    <a:pt x="730" y="498"/>
                  </a:lnTo>
                  <a:lnTo>
                    <a:pt x="728" y="518"/>
                  </a:lnTo>
                  <a:lnTo>
                    <a:pt x="725" y="538"/>
                  </a:lnTo>
                  <a:lnTo>
                    <a:pt x="721" y="558"/>
                  </a:lnTo>
                  <a:lnTo>
                    <a:pt x="718" y="577"/>
                  </a:lnTo>
                  <a:lnTo>
                    <a:pt x="714" y="596"/>
                  </a:lnTo>
                  <a:lnTo>
                    <a:pt x="708" y="615"/>
                  </a:lnTo>
                  <a:lnTo>
                    <a:pt x="703" y="632"/>
                  </a:lnTo>
                  <a:lnTo>
                    <a:pt x="703" y="632"/>
                  </a:lnTo>
                  <a:lnTo>
                    <a:pt x="684" y="626"/>
                  </a:lnTo>
                  <a:lnTo>
                    <a:pt x="664" y="622"/>
                  </a:lnTo>
                  <a:lnTo>
                    <a:pt x="625" y="614"/>
                  </a:lnTo>
                  <a:lnTo>
                    <a:pt x="584" y="608"/>
                  </a:lnTo>
                  <a:lnTo>
                    <a:pt x="541" y="605"/>
                  </a:lnTo>
                  <a:lnTo>
                    <a:pt x="541" y="477"/>
                  </a:lnTo>
                  <a:close/>
                  <a:moveTo>
                    <a:pt x="541" y="822"/>
                  </a:moveTo>
                  <a:lnTo>
                    <a:pt x="541" y="669"/>
                  </a:lnTo>
                  <a:lnTo>
                    <a:pt x="541" y="669"/>
                  </a:lnTo>
                  <a:lnTo>
                    <a:pt x="577" y="672"/>
                  </a:lnTo>
                  <a:lnTo>
                    <a:pt x="612" y="677"/>
                  </a:lnTo>
                  <a:lnTo>
                    <a:pt x="645" y="683"/>
                  </a:lnTo>
                  <a:lnTo>
                    <a:pt x="678" y="692"/>
                  </a:lnTo>
                  <a:lnTo>
                    <a:pt x="678" y="692"/>
                  </a:lnTo>
                  <a:lnTo>
                    <a:pt x="664" y="717"/>
                  </a:lnTo>
                  <a:lnTo>
                    <a:pt x="649" y="739"/>
                  </a:lnTo>
                  <a:lnTo>
                    <a:pt x="633" y="760"/>
                  </a:lnTo>
                  <a:lnTo>
                    <a:pt x="617" y="778"/>
                  </a:lnTo>
                  <a:lnTo>
                    <a:pt x="599" y="793"/>
                  </a:lnTo>
                  <a:lnTo>
                    <a:pt x="590" y="799"/>
                  </a:lnTo>
                  <a:lnTo>
                    <a:pt x="581" y="806"/>
                  </a:lnTo>
                  <a:lnTo>
                    <a:pt x="571" y="811"/>
                  </a:lnTo>
                  <a:lnTo>
                    <a:pt x="561" y="815"/>
                  </a:lnTo>
                  <a:lnTo>
                    <a:pt x="552" y="820"/>
                  </a:lnTo>
                  <a:lnTo>
                    <a:pt x="541" y="822"/>
                  </a:lnTo>
                  <a:lnTo>
                    <a:pt x="541" y="822"/>
                  </a:lnTo>
                  <a:close/>
                  <a:moveTo>
                    <a:pt x="689" y="794"/>
                  </a:moveTo>
                  <a:lnTo>
                    <a:pt x="689" y="794"/>
                  </a:lnTo>
                  <a:lnTo>
                    <a:pt x="703" y="777"/>
                  </a:lnTo>
                  <a:lnTo>
                    <a:pt x="716" y="756"/>
                  </a:lnTo>
                  <a:lnTo>
                    <a:pt x="728" y="736"/>
                  </a:lnTo>
                  <a:lnTo>
                    <a:pt x="738" y="714"/>
                  </a:lnTo>
                  <a:lnTo>
                    <a:pt x="738" y="714"/>
                  </a:lnTo>
                  <a:lnTo>
                    <a:pt x="765" y="727"/>
                  </a:lnTo>
                  <a:lnTo>
                    <a:pt x="790" y="741"/>
                  </a:lnTo>
                  <a:lnTo>
                    <a:pt x="790" y="741"/>
                  </a:lnTo>
                  <a:lnTo>
                    <a:pt x="766" y="756"/>
                  </a:lnTo>
                  <a:lnTo>
                    <a:pt x="742" y="770"/>
                  </a:lnTo>
                  <a:lnTo>
                    <a:pt x="716" y="783"/>
                  </a:lnTo>
                  <a:lnTo>
                    <a:pt x="689" y="794"/>
                  </a:lnTo>
                  <a:lnTo>
                    <a:pt x="689" y="794"/>
                  </a:lnTo>
                  <a:close/>
                  <a:moveTo>
                    <a:pt x="841" y="698"/>
                  </a:moveTo>
                  <a:lnTo>
                    <a:pt x="841" y="698"/>
                  </a:lnTo>
                  <a:lnTo>
                    <a:pt x="824" y="687"/>
                  </a:lnTo>
                  <a:lnTo>
                    <a:pt x="805" y="675"/>
                  </a:lnTo>
                  <a:lnTo>
                    <a:pt x="785" y="664"/>
                  </a:lnTo>
                  <a:lnTo>
                    <a:pt x="763" y="654"/>
                  </a:lnTo>
                  <a:lnTo>
                    <a:pt x="763" y="654"/>
                  </a:lnTo>
                  <a:lnTo>
                    <a:pt x="769" y="634"/>
                  </a:lnTo>
                  <a:lnTo>
                    <a:pt x="775" y="613"/>
                  </a:lnTo>
                  <a:lnTo>
                    <a:pt x="780" y="591"/>
                  </a:lnTo>
                  <a:lnTo>
                    <a:pt x="785" y="570"/>
                  </a:lnTo>
                  <a:lnTo>
                    <a:pt x="789" y="547"/>
                  </a:lnTo>
                  <a:lnTo>
                    <a:pt x="791" y="525"/>
                  </a:lnTo>
                  <a:lnTo>
                    <a:pt x="793" y="501"/>
                  </a:lnTo>
                  <a:lnTo>
                    <a:pt x="795" y="477"/>
                  </a:lnTo>
                  <a:lnTo>
                    <a:pt x="953" y="477"/>
                  </a:lnTo>
                  <a:lnTo>
                    <a:pt x="953" y="477"/>
                  </a:lnTo>
                  <a:lnTo>
                    <a:pt x="951" y="492"/>
                  </a:lnTo>
                  <a:lnTo>
                    <a:pt x="949" y="508"/>
                  </a:lnTo>
                  <a:lnTo>
                    <a:pt x="945" y="523"/>
                  </a:lnTo>
                  <a:lnTo>
                    <a:pt x="941" y="538"/>
                  </a:lnTo>
                  <a:lnTo>
                    <a:pt x="936" y="554"/>
                  </a:lnTo>
                  <a:lnTo>
                    <a:pt x="930" y="569"/>
                  </a:lnTo>
                  <a:lnTo>
                    <a:pt x="924" y="582"/>
                  </a:lnTo>
                  <a:lnTo>
                    <a:pt x="918" y="596"/>
                  </a:lnTo>
                  <a:lnTo>
                    <a:pt x="910" y="610"/>
                  </a:lnTo>
                  <a:lnTo>
                    <a:pt x="903" y="624"/>
                  </a:lnTo>
                  <a:lnTo>
                    <a:pt x="894" y="637"/>
                  </a:lnTo>
                  <a:lnTo>
                    <a:pt x="884" y="650"/>
                  </a:lnTo>
                  <a:lnTo>
                    <a:pt x="875" y="663"/>
                  </a:lnTo>
                  <a:lnTo>
                    <a:pt x="864" y="675"/>
                  </a:lnTo>
                  <a:lnTo>
                    <a:pt x="841" y="698"/>
                  </a:lnTo>
                  <a:lnTo>
                    <a:pt x="841" y="698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1534245" y="1783634"/>
            <a:ext cx="3319387" cy="838460"/>
            <a:chOff x="1136195" y="2091953"/>
            <a:chExt cx="3319387" cy="838460"/>
          </a:xfrm>
        </p:grpSpPr>
        <p:sp>
          <p:nvSpPr>
            <p:cNvPr id="75" name="文本框 27"/>
            <p:cNvSpPr txBox="1"/>
            <p:nvPr/>
          </p:nvSpPr>
          <p:spPr>
            <a:xfrm>
              <a:off x="1136195" y="2091953"/>
              <a:ext cx="13860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76" name="文本框 28"/>
            <p:cNvSpPr txBox="1"/>
            <p:nvPr/>
          </p:nvSpPr>
          <p:spPr>
            <a:xfrm>
              <a:off x="1136195" y="2407193"/>
              <a:ext cx="33193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534245" y="3401374"/>
            <a:ext cx="3319387" cy="838460"/>
            <a:chOff x="1136195" y="2091953"/>
            <a:chExt cx="3319387" cy="838460"/>
          </a:xfrm>
        </p:grpSpPr>
        <p:sp>
          <p:nvSpPr>
            <p:cNvPr id="78" name="文本框 27"/>
            <p:cNvSpPr txBox="1"/>
            <p:nvPr/>
          </p:nvSpPr>
          <p:spPr>
            <a:xfrm>
              <a:off x="1136195" y="2091953"/>
              <a:ext cx="13860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79" name="文本框 28"/>
            <p:cNvSpPr txBox="1"/>
            <p:nvPr/>
          </p:nvSpPr>
          <p:spPr>
            <a:xfrm>
              <a:off x="1136195" y="2407193"/>
              <a:ext cx="33193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534245" y="5019115"/>
            <a:ext cx="3319387" cy="838460"/>
            <a:chOff x="1136195" y="2091953"/>
            <a:chExt cx="3319387" cy="838460"/>
          </a:xfrm>
        </p:grpSpPr>
        <p:sp>
          <p:nvSpPr>
            <p:cNvPr id="81" name="文本框 27"/>
            <p:cNvSpPr txBox="1"/>
            <p:nvPr/>
          </p:nvSpPr>
          <p:spPr>
            <a:xfrm>
              <a:off x="1136195" y="2091953"/>
              <a:ext cx="13860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82" name="文本框 28"/>
            <p:cNvSpPr txBox="1"/>
            <p:nvPr/>
          </p:nvSpPr>
          <p:spPr>
            <a:xfrm>
              <a:off x="1136195" y="2407193"/>
              <a:ext cx="33193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349597" y="1783634"/>
            <a:ext cx="3319387" cy="838460"/>
            <a:chOff x="1136195" y="2091953"/>
            <a:chExt cx="3319387" cy="838460"/>
          </a:xfrm>
        </p:grpSpPr>
        <p:sp>
          <p:nvSpPr>
            <p:cNvPr id="84" name="文本框 27"/>
            <p:cNvSpPr txBox="1"/>
            <p:nvPr/>
          </p:nvSpPr>
          <p:spPr>
            <a:xfrm>
              <a:off x="3069498" y="2091953"/>
              <a:ext cx="1386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85" name="文本框 28"/>
            <p:cNvSpPr txBox="1"/>
            <p:nvPr/>
          </p:nvSpPr>
          <p:spPr>
            <a:xfrm>
              <a:off x="1136195" y="2407193"/>
              <a:ext cx="33193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349597" y="3401374"/>
            <a:ext cx="3319387" cy="838460"/>
            <a:chOff x="1136195" y="2091953"/>
            <a:chExt cx="3319387" cy="838460"/>
          </a:xfrm>
        </p:grpSpPr>
        <p:sp>
          <p:nvSpPr>
            <p:cNvPr id="87" name="文本框 27"/>
            <p:cNvSpPr txBox="1"/>
            <p:nvPr/>
          </p:nvSpPr>
          <p:spPr>
            <a:xfrm>
              <a:off x="3069498" y="2091953"/>
              <a:ext cx="1386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88" name="文本框 28"/>
            <p:cNvSpPr txBox="1"/>
            <p:nvPr/>
          </p:nvSpPr>
          <p:spPr>
            <a:xfrm>
              <a:off x="1136195" y="2407193"/>
              <a:ext cx="33193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349597" y="5019115"/>
            <a:ext cx="3319387" cy="838460"/>
            <a:chOff x="1136195" y="2091953"/>
            <a:chExt cx="3319387" cy="838460"/>
          </a:xfrm>
        </p:grpSpPr>
        <p:sp>
          <p:nvSpPr>
            <p:cNvPr id="90" name="文本框 27"/>
            <p:cNvSpPr txBox="1"/>
            <p:nvPr/>
          </p:nvSpPr>
          <p:spPr>
            <a:xfrm>
              <a:off x="3069498" y="2091953"/>
              <a:ext cx="1386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91" name="文本框 28"/>
            <p:cNvSpPr txBox="1"/>
            <p:nvPr/>
          </p:nvSpPr>
          <p:spPr>
            <a:xfrm>
              <a:off x="1136195" y="2407193"/>
              <a:ext cx="33193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We hope that this template will return to you as a time, money and reputation.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98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99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100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101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102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103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104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7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838622" y="2148833"/>
            <a:ext cx="10051597" cy="3446858"/>
            <a:chOff x="1084716" y="2322286"/>
            <a:chExt cx="8262484" cy="3461372"/>
          </a:xfrm>
        </p:grpSpPr>
        <p:grpSp>
          <p:nvGrpSpPr>
            <p:cNvPr id="36" name="组合 35"/>
            <p:cNvGrpSpPr/>
            <p:nvPr/>
          </p:nvGrpSpPr>
          <p:grpSpPr>
            <a:xfrm>
              <a:off x="1084716" y="2322286"/>
              <a:ext cx="2413227" cy="3461372"/>
              <a:chOff x="1084716" y="2322286"/>
              <a:chExt cx="2413227" cy="3461372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1084716" y="2322286"/>
                <a:ext cx="2413227" cy="217714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1084716" y="5747658"/>
                <a:ext cx="2413227" cy="36000"/>
              </a:xfrm>
              <a:prstGeom prst="rect">
                <a:avLst/>
              </a:prstGeom>
              <a:solidFill>
                <a:srgbClr val="AEABA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1084716" y="3969459"/>
                <a:ext cx="2413227" cy="3600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4009345" y="2322286"/>
              <a:ext cx="2413227" cy="3461372"/>
              <a:chOff x="1084716" y="2322286"/>
              <a:chExt cx="2413227" cy="3461372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084716" y="2322286"/>
                <a:ext cx="2413227" cy="217714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1084716" y="5747658"/>
                <a:ext cx="2413227" cy="36000"/>
              </a:xfrm>
              <a:prstGeom prst="rect">
                <a:avLst/>
              </a:prstGeom>
              <a:solidFill>
                <a:srgbClr val="AEABA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084716" y="3969459"/>
                <a:ext cx="2413227" cy="3600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6933973" y="2322286"/>
              <a:ext cx="2413227" cy="3461372"/>
              <a:chOff x="1084716" y="2322286"/>
              <a:chExt cx="2413227" cy="346137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1084716" y="2322286"/>
                <a:ext cx="2413227" cy="217714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84716" y="5747658"/>
                <a:ext cx="2413227" cy="36000"/>
              </a:xfrm>
              <a:prstGeom prst="rect">
                <a:avLst/>
              </a:prstGeom>
              <a:solidFill>
                <a:srgbClr val="AEABA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1084716" y="3969459"/>
                <a:ext cx="2413227" cy="3600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40255" y="4157062"/>
            <a:ext cx="2732508" cy="1484791"/>
            <a:chOff x="1904739" y="2091953"/>
            <a:chExt cx="2152716" cy="1484791"/>
          </a:xfrm>
        </p:grpSpPr>
        <p:sp>
          <p:nvSpPr>
            <p:cNvPr id="49" name="文本框 18"/>
            <p:cNvSpPr txBox="1"/>
            <p:nvPr/>
          </p:nvSpPr>
          <p:spPr>
            <a:xfrm>
              <a:off x="2435107" y="2091953"/>
              <a:ext cx="10919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50" name="文本框 19"/>
            <p:cNvSpPr txBox="1"/>
            <p:nvPr/>
          </p:nvSpPr>
          <p:spPr>
            <a:xfrm>
              <a:off x="1904739" y="2407193"/>
              <a:ext cx="215271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514558" y="4157062"/>
            <a:ext cx="2732508" cy="1484791"/>
            <a:chOff x="1904739" y="2091953"/>
            <a:chExt cx="2152716" cy="1484791"/>
          </a:xfrm>
        </p:grpSpPr>
        <p:sp>
          <p:nvSpPr>
            <p:cNvPr id="52" name="文本框 21"/>
            <p:cNvSpPr txBox="1"/>
            <p:nvPr/>
          </p:nvSpPr>
          <p:spPr>
            <a:xfrm>
              <a:off x="2435107" y="2091953"/>
              <a:ext cx="10919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53" name="文本框 22"/>
            <p:cNvSpPr txBox="1"/>
            <p:nvPr/>
          </p:nvSpPr>
          <p:spPr>
            <a:xfrm>
              <a:off x="1904739" y="2407193"/>
              <a:ext cx="215271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056078" y="4157062"/>
            <a:ext cx="2732508" cy="1484791"/>
            <a:chOff x="1904739" y="2091953"/>
            <a:chExt cx="2152716" cy="1484791"/>
          </a:xfrm>
        </p:grpSpPr>
        <p:sp>
          <p:nvSpPr>
            <p:cNvPr id="55" name="文本框 24"/>
            <p:cNvSpPr txBox="1"/>
            <p:nvPr/>
          </p:nvSpPr>
          <p:spPr>
            <a:xfrm>
              <a:off x="2435107" y="2091953"/>
              <a:ext cx="10919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2000" b="1" dirty="0">
                  <a:solidFill>
                    <a:prstClr val="white"/>
                  </a:solidFill>
                </a:rPr>
                <a:t>NOTE HERE</a:t>
              </a:r>
              <a:endParaRPr lang="zh-CN" altLang="en-US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56" name="文本框 25"/>
            <p:cNvSpPr txBox="1"/>
            <p:nvPr/>
          </p:nvSpPr>
          <p:spPr>
            <a:xfrm>
              <a:off x="1904739" y="2407193"/>
              <a:ext cx="215271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prstClr val="white"/>
                  </a:solidFill>
                  <a:ea typeface="时尚中黑简体" panose="01010104010101010101" pitchFamily="2" charset="-122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sp>
        <p:nvSpPr>
          <p:cNvPr id="57" name="椭圆 29"/>
          <p:cNvSpPr/>
          <p:nvPr/>
        </p:nvSpPr>
        <p:spPr>
          <a:xfrm>
            <a:off x="2014593" y="2790992"/>
            <a:ext cx="583834" cy="604094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58" name="椭圆 30"/>
          <p:cNvSpPr/>
          <p:nvPr/>
        </p:nvSpPr>
        <p:spPr>
          <a:xfrm>
            <a:off x="5562374" y="2808009"/>
            <a:ext cx="604094" cy="570060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sp>
        <p:nvSpPr>
          <p:cNvPr id="59" name="椭圆 31"/>
          <p:cNvSpPr/>
          <p:nvPr/>
        </p:nvSpPr>
        <p:spPr>
          <a:xfrm>
            <a:off x="9160025" y="2790992"/>
            <a:ext cx="524613" cy="604094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cs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0775277" y="6338019"/>
            <a:ext cx="620861" cy="259333"/>
            <a:chOff x="9991936" y="2705194"/>
            <a:chExt cx="620861" cy="259333"/>
          </a:xfrm>
        </p:grpSpPr>
        <p:sp>
          <p:nvSpPr>
            <p:cNvPr id="66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67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68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69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70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71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72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225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4"/>
          <p:cNvSpPr/>
          <p:nvPr/>
        </p:nvSpPr>
        <p:spPr>
          <a:xfrm>
            <a:off x="4727054" y="3099712"/>
            <a:ext cx="4907954" cy="12298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tr-TR" altLang="zh-CN" sz="6600" b="1" dirty="0" smtClean="0">
                <a:solidFill>
                  <a:prstClr val="white"/>
                </a:solidFill>
              </a:rPr>
              <a:t>EDITABLE</a:t>
            </a:r>
            <a:endParaRPr lang="zh-CN" altLang="en-US" sz="6600" b="1" dirty="0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820996" y="2897816"/>
            <a:ext cx="1611304" cy="1611304"/>
            <a:chOff x="7718665" y="2539784"/>
            <a:chExt cx="2896028" cy="2896028"/>
          </a:xfrm>
        </p:grpSpPr>
        <p:sp>
          <p:nvSpPr>
            <p:cNvPr id="20" name="椭圆 19"/>
            <p:cNvSpPr/>
            <p:nvPr/>
          </p:nvSpPr>
          <p:spPr>
            <a:xfrm>
              <a:off x="7718665" y="2539784"/>
              <a:ext cx="2896028" cy="2896028"/>
            </a:xfrm>
            <a:prstGeom prst="ellipse">
              <a:avLst/>
            </a:prstGeom>
            <a:solidFill>
              <a:sysClr val="window" lastClr="FFFFFF"/>
            </a:solidFill>
            <a:ln w="889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21" name="矩形 21"/>
            <p:cNvSpPr/>
            <p:nvPr/>
          </p:nvSpPr>
          <p:spPr>
            <a:xfrm>
              <a:off x="7883905" y="3181490"/>
              <a:ext cx="2565546" cy="16528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0</a:t>
              </a:r>
              <a:r>
                <a:rPr kumimoji="0" lang="tr-TR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2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973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占位符 23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5532" y="1905000"/>
            <a:ext cx="2463800" cy="3340100"/>
          </a:xfrm>
          <a:custGeom>
            <a:avLst/>
            <a:gdLst>
              <a:gd name="connsiteX0" fmla="*/ 0 w 2463800"/>
              <a:gd name="connsiteY0" fmla="*/ 0 h 3340100"/>
              <a:gd name="connsiteX1" fmla="*/ 2463800 w 2463800"/>
              <a:gd name="connsiteY1" fmla="*/ 0 h 3340100"/>
              <a:gd name="connsiteX2" fmla="*/ 2463800 w 2463800"/>
              <a:gd name="connsiteY2" fmla="*/ 3340100 h 3340100"/>
              <a:gd name="connsiteX3" fmla="*/ 0 w 2463800"/>
              <a:gd name="connsiteY3" fmla="*/ 3340100 h 334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800" h="3340100">
                <a:moveTo>
                  <a:pt x="0" y="0"/>
                </a:moveTo>
                <a:lnTo>
                  <a:pt x="2463800" y="0"/>
                </a:lnTo>
                <a:lnTo>
                  <a:pt x="2463800" y="3340100"/>
                </a:lnTo>
                <a:lnTo>
                  <a:pt x="0" y="3340100"/>
                </a:lnTo>
                <a:close/>
              </a:path>
            </a:pathLst>
          </a:custGeom>
        </p:spPr>
      </p:pic>
      <p:sp>
        <p:nvSpPr>
          <p:cNvPr id="19" name="TextBox 11"/>
          <p:cNvSpPr txBox="1"/>
          <p:nvPr/>
        </p:nvSpPr>
        <p:spPr>
          <a:xfrm>
            <a:off x="1104107" y="5403819"/>
            <a:ext cx="2323307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A complex idea can be conveyed with just a single still image, namely making it possible to absorb large amounts of data quickly.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6969" y="5403819"/>
            <a:ext cx="2323307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A complex idea can be conveyed with just a single still image, namely making it possible to absorb large amounts of data quickly.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6269831" y="5403819"/>
            <a:ext cx="2323307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A complex idea can be conveyed with just a single still image, namely making it possible to absorb large amounts of data quickly.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8852693" y="5403819"/>
            <a:ext cx="2323307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200" kern="0" dirty="0">
                <a:solidFill>
                  <a:prstClr val="white"/>
                </a:solidFill>
              </a:rPr>
              <a:t>A complex idea can be conveyed with just a single still image, namely making it possible to absorb large amounts of data quickly.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3" name="图片占位符 33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9806" y="1905000"/>
            <a:ext cx="2463800" cy="3340100"/>
          </a:xfrm>
          <a:custGeom>
            <a:avLst/>
            <a:gdLst>
              <a:gd name="connsiteX0" fmla="*/ 0 w 2463800"/>
              <a:gd name="connsiteY0" fmla="*/ 0 h 3340100"/>
              <a:gd name="connsiteX1" fmla="*/ 2463800 w 2463800"/>
              <a:gd name="connsiteY1" fmla="*/ 0 h 3340100"/>
              <a:gd name="connsiteX2" fmla="*/ 2463800 w 2463800"/>
              <a:gd name="connsiteY2" fmla="*/ 3340100 h 3340100"/>
              <a:gd name="connsiteX3" fmla="*/ 0 w 2463800"/>
              <a:gd name="connsiteY3" fmla="*/ 3340100 h 334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800" h="3340100">
                <a:moveTo>
                  <a:pt x="0" y="0"/>
                </a:moveTo>
                <a:lnTo>
                  <a:pt x="2463800" y="0"/>
                </a:lnTo>
                <a:lnTo>
                  <a:pt x="2463800" y="3340100"/>
                </a:lnTo>
                <a:lnTo>
                  <a:pt x="0" y="3340100"/>
                </a:lnTo>
                <a:close/>
              </a:path>
            </a:pathLst>
          </a:custGeom>
        </p:spPr>
      </p:pic>
      <p:pic>
        <p:nvPicPr>
          <p:cNvPr id="24" name="图片占位符 37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2669" y="1905000"/>
            <a:ext cx="2463800" cy="3340100"/>
          </a:xfrm>
          <a:custGeom>
            <a:avLst/>
            <a:gdLst>
              <a:gd name="connsiteX0" fmla="*/ 0 w 2463800"/>
              <a:gd name="connsiteY0" fmla="*/ 0 h 3340100"/>
              <a:gd name="connsiteX1" fmla="*/ 2463800 w 2463800"/>
              <a:gd name="connsiteY1" fmla="*/ 0 h 3340100"/>
              <a:gd name="connsiteX2" fmla="*/ 2463800 w 2463800"/>
              <a:gd name="connsiteY2" fmla="*/ 3340100 h 3340100"/>
              <a:gd name="connsiteX3" fmla="*/ 0 w 2463800"/>
              <a:gd name="connsiteY3" fmla="*/ 3340100 h 334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800" h="3340100">
                <a:moveTo>
                  <a:pt x="0" y="0"/>
                </a:moveTo>
                <a:lnTo>
                  <a:pt x="2463800" y="0"/>
                </a:lnTo>
                <a:lnTo>
                  <a:pt x="2463800" y="3340100"/>
                </a:lnTo>
                <a:lnTo>
                  <a:pt x="0" y="3340100"/>
                </a:lnTo>
                <a:close/>
              </a:path>
            </a:pathLst>
          </a:custGeom>
        </p:spPr>
      </p:pic>
      <p:pic>
        <p:nvPicPr>
          <p:cNvPr id="25" name="图片占位符 41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8394" y="1905000"/>
            <a:ext cx="2463800" cy="3340100"/>
          </a:xfrm>
          <a:custGeom>
            <a:avLst/>
            <a:gdLst>
              <a:gd name="connsiteX0" fmla="*/ 0 w 2463800"/>
              <a:gd name="connsiteY0" fmla="*/ 0 h 3340100"/>
              <a:gd name="connsiteX1" fmla="*/ 2463800 w 2463800"/>
              <a:gd name="connsiteY1" fmla="*/ 0 h 3340100"/>
              <a:gd name="connsiteX2" fmla="*/ 2463800 w 2463800"/>
              <a:gd name="connsiteY2" fmla="*/ 3340100 h 3340100"/>
              <a:gd name="connsiteX3" fmla="*/ 0 w 2463800"/>
              <a:gd name="connsiteY3" fmla="*/ 3340100 h 334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800" h="3340100">
                <a:moveTo>
                  <a:pt x="0" y="0"/>
                </a:moveTo>
                <a:lnTo>
                  <a:pt x="2463800" y="0"/>
                </a:lnTo>
                <a:lnTo>
                  <a:pt x="2463800" y="3340100"/>
                </a:lnTo>
                <a:lnTo>
                  <a:pt x="0" y="3340100"/>
                </a:lnTo>
                <a:close/>
              </a:path>
            </a:pathLst>
          </a:custGeom>
        </p:spPr>
      </p:pic>
      <p:grpSp>
        <p:nvGrpSpPr>
          <p:cNvPr id="31" name="组合 30"/>
          <p:cNvGrpSpPr/>
          <p:nvPr/>
        </p:nvGrpSpPr>
        <p:grpSpPr>
          <a:xfrm>
            <a:off x="11006857" y="6308725"/>
            <a:ext cx="620861" cy="259333"/>
            <a:chOff x="9991936" y="2705194"/>
            <a:chExt cx="620861" cy="259333"/>
          </a:xfrm>
        </p:grpSpPr>
        <p:sp>
          <p:nvSpPr>
            <p:cNvPr id="32" name="椭圆 4"/>
            <p:cNvSpPr/>
            <p:nvPr/>
          </p:nvSpPr>
          <p:spPr>
            <a:xfrm rot="16200000">
              <a:off x="999172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  <p:sp>
          <p:nvSpPr>
            <p:cNvPr id="33" name="椭圆 37"/>
            <p:cNvSpPr/>
            <p:nvPr/>
          </p:nvSpPr>
          <p:spPr>
            <a:xfrm rot="5400000">
              <a:off x="10353675" y="2705405"/>
              <a:ext cx="259333" cy="258911"/>
            </a:xfrm>
            <a:custGeom>
              <a:avLst/>
              <a:gdLst>
                <a:gd name="connsiteX0" fmla="*/ 303701 w 607427"/>
                <a:gd name="connsiteY0" fmla="*/ 210925 h 606439"/>
                <a:gd name="connsiteX1" fmla="*/ 313065 w 607427"/>
                <a:gd name="connsiteY1" fmla="*/ 214749 h 606439"/>
                <a:gd name="connsiteX2" fmla="*/ 471444 w 607427"/>
                <a:gd name="connsiteY2" fmla="*/ 372988 h 606439"/>
                <a:gd name="connsiteX3" fmla="*/ 471444 w 607427"/>
                <a:gd name="connsiteY3" fmla="*/ 391342 h 606439"/>
                <a:gd name="connsiteX4" fmla="*/ 452784 w 607427"/>
                <a:gd name="connsiteY4" fmla="*/ 391621 h 606439"/>
                <a:gd name="connsiteX5" fmla="*/ 303689 w 607427"/>
                <a:gd name="connsiteY5" fmla="*/ 242744 h 606439"/>
                <a:gd name="connsiteX6" fmla="*/ 154594 w 607427"/>
                <a:gd name="connsiteY6" fmla="*/ 391621 h 606439"/>
                <a:gd name="connsiteX7" fmla="*/ 136213 w 607427"/>
                <a:gd name="connsiteY7" fmla="*/ 391621 h 606439"/>
                <a:gd name="connsiteX8" fmla="*/ 135934 w 607427"/>
                <a:gd name="connsiteY8" fmla="*/ 372988 h 606439"/>
                <a:gd name="connsiteX9" fmla="*/ 294405 w 607427"/>
                <a:gd name="connsiteY9" fmla="*/ 214749 h 606439"/>
                <a:gd name="connsiteX10" fmla="*/ 303701 w 607427"/>
                <a:gd name="connsiteY10" fmla="*/ 210925 h 606439"/>
                <a:gd name="connsiteX11" fmla="*/ 26370 w 607427"/>
                <a:gd name="connsiteY11" fmla="*/ 26327 h 606439"/>
                <a:gd name="connsiteX12" fmla="*/ 26370 w 607427"/>
                <a:gd name="connsiteY12" fmla="*/ 580112 h 606439"/>
                <a:gd name="connsiteX13" fmla="*/ 581058 w 607427"/>
                <a:gd name="connsiteY13" fmla="*/ 580112 h 606439"/>
                <a:gd name="connsiteX14" fmla="*/ 581058 w 607427"/>
                <a:gd name="connsiteY14" fmla="*/ 26327 h 606439"/>
                <a:gd name="connsiteX15" fmla="*/ 13185 w 607427"/>
                <a:gd name="connsiteY15" fmla="*/ 0 h 606439"/>
                <a:gd name="connsiteX16" fmla="*/ 594242 w 607427"/>
                <a:gd name="connsiteY16" fmla="*/ 0 h 606439"/>
                <a:gd name="connsiteX17" fmla="*/ 607427 w 607427"/>
                <a:gd name="connsiteY17" fmla="*/ 13163 h 606439"/>
                <a:gd name="connsiteX18" fmla="*/ 607427 w 607427"/>
                <a:gd name="connsiteY18" fmla="*/ 593276 h 606439"/>
                <a:gd name="connsiteX19" fmla="*/ 594242 w 607427"/>
                <a:gd name="connsiteY19" fmla="*/ 606439 h 606439"/>
                <a:gd name="connsiteX20" fmla="*/ 13185 w 607427"/>
                <a:gd name="connsiteY20" fmla="*/ 606439 h 606439"/>
                <a:gd name="connsiteX21" fmla="*/ 0 w 607427"/>
                <a:gd name="connsiteY21" fmla="*/ 593276 h 606439"/>
                <a:gd name="connsiteX22" fmla="*/ 0 w 607427"/>
                <a:gd name="connsiteY22" fmla="*/ 13163 h 606439"/>
                <a:gd name="connsiteX23" fmla="*/ 13185 w 607427"/>
                <a:gd name="connsiteY23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7427" h="606439">
                  <a:moveTo>
                    <a:pt x="303701" y="210925"/>
                  </a:moveTo>
                  <a:cubicBezTo>
                    <a:pt x="307077" y="210925"/>
                    <a:pt x="310466" y="212199"/>
                    <a:pt x="313065" y="214749"/>
                  </a:cubicBezTo>
                  <a:lnTo>
                    <a:pt x="471444" y="372988"/>
                  </a:lnTo>
                  <a:cubicBezTo>
                    <a:pt x="476457" y="378086"/>
                    <a:pt x="476457" y="386151"/>
                    <a:pt x="471444" y="391342"/>
                  </a:cubicBezTo>
                  <a:cubicBezTo>
                    <a:pt x="466431" y="396534"/>
                    <a:pt x="458075" y="396719"/>
                    <a:pt x="452784" y="391621"/>
                  </a:cubicBezTo>
                  <a:lnTo>
                    <a:pt x="303689" y="242744"/>
                  </a:lnTo>
                  <a:lnTo>
                    <a:pt x="154594" y="391621"/>
                  </a:lnTo>
                  <a:cubicBezTo>
                    <a:pt x="149488" y="396534"/>
                    <a:pt x="141318" y="396534"/>
                    <a:pt x="136213" y="391621"/>
                  </a:cubicBezTo>
                  <a:cubicBezTo>
                    <a:pt x="131014" y="386522"/>
                    <a:pt x="130828" y="378179"/>
                    <a:pt x="135934" y="372988"/>
                  </a:cubicBezTo>
                  <a:lnTo>
                    <a:pt x="294405" y="214749"/>
                  </a:lnTo>
                  <a:cubicBezTo>
                    <a:pt x="296958" y="212199"/>
                    <a:pt x="300324" y="210925"/>
                    <a:pt x="303701" y="210925"/>
                  </a:cubicBezTo>
                  <a:close/>
                  <a:moveTo>
                    <a:pt x="26370" y="26327"/>
                  </a:moveTo>
                  <a:lnTo>
                    <a:pt x="26370" y="580112"/>
                  </a:lnTo>
                  <a:lnTo>
                    <a:pt x="581058" y="580112"/>
                  </a:lnTo>
                  <a:lnTo>
                    <a:pt x="581058" y="26327"/>
                  </a:lnTo>
                  <a:close/>
                  <a:moveTo>
                    <a:pt x="13185" y="0"/>
                  </a:moveTo>
                  <a:lnTo>
                    <a:pt x="594242" y="0"/>
                  </a:lnTo>
                  <a:cubicBezTo>
                    <a:pt x="601577" y="0"/>
                    <a:pt x="607427" y="5933"/>
                    <a:pt x="607427" y="13163"/>
                  </a:cubicBezTo>
                  <a:lnTo>
                    <a:pt x="607427" y="593276"/>
                  </a:lnTo>
                  <a:cubicBezTo>
                    <a:pt x="607427" y="600599"/>
                    <a:pt x="601577" y="606439"/>
                    <a:pt x="594242" y="606439"/>
                  </a:cubicBezTo>
                  <a:lnTo>
                    <a:pt x="13185" y="606439"/>
                  </a:lnTo>
                  <a:cubicBezTo>
                    <a:pt x="5942" y="606439"/>
                    <a:pt x="0" y="600599"/>
                    <a:pt x="0" y="593276"/>
                  </a:cubicBezTo>
                  <a:lnTo>
                    <a:pt x="0" y="13163"/>
                  </a:lnTo>
                  <a:cubicBezTo>
                    <a:pt x="0" y="5933"/>
                    <a:pt x="5942" y="0"/>
                    <a:pt x="131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cs"/>
              </a:endParaRPr>
            </a:p>
          </p:txBody>
        </p:sp>
      </p:grpSp>
      <p:grpSp>
        <p:nvGrpSpPr>
          <p:cNvPr id="34" name="组合 71"/>
          <p:cNvGrpSpPr/>
          <p:nvPr/>
        </p:nvGrpSpPr>
        <p:grpSpPr>
          <a:xfrm>
            <a:off x="4502335" y="550669"/>
            <a:ext cx="2847066" cy="683264"/>
            <a:chOff x="4672467" y="550669"/>
            <a:chExt cx="2847066" cy="683264"/>
          </a:xfrm>
        </p:grpSpPr>
        <p:sp>
          <p:nvSpPr>
            <p:cNvPr id="35" name="矩形 72"/>
            <p:cNvSpPr/>
            <p:nvPr/>
          </p:nvSpPr>
          <p:spPr>
            <a:xfrm>
              <a:off x="4813227" y="550669"/>
              <a:ext cx="2565546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tr-TR" altLang="zh-CN" sz="32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TITLE HERE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36" name="组合 73"/>
            <p:cNvGrpSpPr/>
            <p:nvPr/>
          </p:nvGrpSpPr>
          <p:grpSpPr>
            <a:xfrm>
              <a:off x="4672467" y="757725"/>
              <a:ext cx="2847066" cy="219075"/>
              <a:chOff x="4476750" y="733424"/>
              <a:chExt cx="2847066" cy="219075"/>
            </a:xfrm>
          </p:grpSpPr>
          <p:sp>
            <p:nvSpPr>
              <p:cNvPr id="37" name="菱形 74"/>
              <p:cNvSpPr/>
              <p:nvPr/>
            </p:nvSpPr>
            <p:spPr>
              <a:xfrm>
                <a:off x="4476750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  <p:sp>
            <p:nvSpPr>
              <p:cNvPr id="38" name="菱形 75"/>
              <p:cNvSpPr/>
              <p:nvPr/>
            </p:nvSpPr>
            <p:spPr>
              <a:xfrm>
                <a:off x="7104741" y="733424"/>
                <a:ext cx="219075" cy="219075"/>
              </a:xfrm>
              <a:prstGeom prst="diamond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357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2613ee21090bd8c63beb713b25fce9734cc98"/>
  <p:tag name="ISPRING_PRESENTATION_TITLE" val="工作总结汇报模板.pptx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theme1.xml><?xml version="1.0" encoding="utf-8"?>
<a:theme xmlns:a="http://schemas.openxmlformats.org/drawingml/2006/main" name="2030 Business Plan Template，Freepptbackgrounds.net">
  <a:themeElements>
    <a:clrScheme name="自定义 1449">
      <a:dk1>
        <a:sysClr val="windowText" lastClr="000000"/>
      </a:dk1>
      <a:lt1>
        <a:sysClr val="window" lastClr="FFFFFF"/>
      </a:lt1>
      <a:dk2>
        <a:srgbClr val="2BB1E0"/>
      </a:dk2>
      <a:lt2>
        <a:srgbClr val="2582D3"/>
      </a:lt2>
      <a:accent1>
        <a:srgbClr val="2582D3"/>
      </a:accent1>
      <a:accent2>
        <a:srgbClr val="2BB1E0"/>
      </a:accent2>
      <a:accent3>
        <a:srgbClr val="2582D3"/>
      </a:accent3>
      <a:accent4>
        <a:srgbClr val="2BB1E0"/>
      </a:accent4>
      <a:accent5>
        <a:srgbClr val="2582D3"/>
      </a:accent5>
      <a:accent6>
        <a:srgbClr val="2BB1E0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66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FFFF"/>
    </a:accent1>
    <a:accent2>
      <a:srgbClr val="AEABAB"/>
    </a:accent2>
    <a:accent3>
      <a:srgbClr val="757070"/>
    </a:accent3>
    <a:accent4>
      <a:srgbClr val="FFFFFF"/>
    </a:accent4>
    <a:accent5>
      <a:srgbClr val="AEABAB"/>
    </a:accent5>
    <a:accent6>
      <a:srgbClr val="757070"/>
    </a:accent6>
    <a:hlink>
      <a:srgbClr val="0563C1"/>
    </a:hlink>
    <a:folHlink>
      <a:srgbClr val="954F72"/>
    </a:folHlink>
  </a:clrScheme>
  <a:fontScheme name="自定义 1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66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FFFF"/>
    </a:accent1>
    <a:accent2>
      <a:srgbClr val="AEABAB"/>
    </a:accent2>
    <a:accent3>
      <a:srgbClr val="757070"/>
    </a:accent3>
    <a:accent4>
      <a:srgbClr val="FFFFFF"/>
    </a:accent4>
    <a:accent5>
      <a:srgbClr val="AEABAB"/>
    </a:accent5>
    <a:accent6>
      <a:srgbClr val="757070"/>
    </a:accent6>
    <a:hlink>
      <a:srgbClr val="0563C1"/>
    </a:hlink>
    <a:folHlink>
      <a:srgbClr val="954F72"/>
    </a:folHlink>
  </a:clrScheme>
  <a:fontScheme name="自定义 1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166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FFFF"/>
    </a:accent1>
    <a:accent2>
      <a:srgbClr val="AEABAB"/>
    </a:accent2>
    <a:accent3>
      <a:srgbClr val="757070"/>
    </a:accent3>
    <a:accent4>
      <a:srgbClr val="FFFFFF"/>
    </a:accent4>
    <a:accent5>
      <a:srgbClr val="AEABAB"/>
    </a:accent5>
    <a:accent6>
      <a:srgbClr val="757070"/>
    </a:accent6>
    <a:hlink>
      <a:srgbClr val="0563C1"/>
    </a:hlink>
    <a:folHlink>
      <a:srgbClr val="954F72"/>
    </a:folHlink>
  </a:clrScheme>
  <a:fontScheme name="自定义 1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自定义 166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FFFF"/>
    </a:accent1>
    <a:accent2>
      <a:srgbClr val="AEABAB"/>
    </a:accent2>
    <a:accent3>
      <a:srgbClr val="757070"/>
    </a:accent3>
    <a:accent4>
      <a:srgbClr val="FFFFFF"/>
    </a:accent4>
    <a:accent5>
      <a:srgbClr val="AEABAB"/>
    </a:accent5>
    <a:accent6>
      <a:srgbClr val="757070"/>
    </a:accent6>
    <a:hlink>
      <a:srgbClr val="0563C1"/>
    </a:hlink>
    <a:folHlink>
      <a:srgbClr val="954F72"/>
    </a:folHlink>
  </a:clrScheme>
  <a:fontScheme name="自定义 1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1469</Words>
  <Application>Microsoft Office PowerPoint</Application>
  <PresentationFormat>Özel</PresentationFormat>
  <Paragraphs>187</Paragraphs>
  <Slides>26</Slides>
  <Notes>5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36" baseType="lpstr">
      <vt:lpstr>맑은 고딕</vt:lpstr>
      <vt:lpstr>微软雅黑</vt:lpstr>
      <vt:lpstr>宋体</vt:lpstr>
      <vt:lpstr>Arial</vt:lpstr>
      <vt:lpstr>Calibri</vt:lpstr>
      <vt:lpstr>Segoe UI</vt:lpstr>
      <vt:lpstr>Tahoma</vt:lpstr>
      <vt:lpstr>Wingdings</vt:lpstr>
      <vt:lpstr>时尚中黑简体</vt:lpstr>
      <vt:lpstr>2030 Business Plan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2030 Business Plan Template</dc:title>
  <dc:subject>Powerpoint Template</dc:subject>
  <dc:creator/>
  <cp:keywords>2030 Business Plan Template</cp:keywords>
  <dc:description>2030 Business Plan Template_x000d_
www.freepptbackgrounds.net</dc:description>
  <cp:lastModifiedBy/>
  <cp:revision>1</cp:revision>
  <dcterms:created xsi:type="dcterms:W3CDTF">2017-04-19T12:24:53Z</dcterms:created>
  <dcterms:modified xsi:type="dcterms:W3CDTF">2020-05-20T15:38:53Z</dcterms:modified>
</cp:coreProperties>
</file>